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66" r:id="rId4"/>
    <p:sldId id="258" r:id="rId5"/>
    <p:sldId id="263" r:id="rId6"/>
    <p:sldId id="265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BF6F17"/>
    <a:srgbClr val="E6AF00"/>
    <a:srgbClr val="D1AB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C2C82A-6FEF-4324-8958-4C2EEF8A18D6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CB9452-87CF-4008-A5E3-4B16DB1B99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9452-87CF-4008-A5E3-4B16DB1B99B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9452-87CF-4008-A5E3-4B16DB1B99B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9452-87CF-4008-A5E3-4B16DB1B99B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9452-87CF-4008-A5E3-4B16DB1B99B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747E-6A99-4A45-A16D-C4A02F9DE188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A072-9887-4BF0-BE60-1D62B9376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747E-6A99-4A45-A16D-C4A02F9DE188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A072-9887-4BF0-BE60-1D62B9376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747E-6A99-4A45-A16D-C4A02F9DE188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A072-9887-4BF0-BE60-1D62B9376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747E-6A99-4A45-A16D-C4A02F9DE188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A072-9887-4BF0-BE60-1D62B9376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747E-6A99-4A45-A16D-C4A02F9DE188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A072-9887-4BF0-BE60-1D62B9376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747E-6A99-4A45-A16D-C4A02F9DE188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A072-9887-4BF0-BE60-1D62B9376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747E-6A99-4A45-A16D-C4A02F9DE188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A072-9887-4BF0-BE60-1D62B9376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747E-6A99-4A45-A16D-C4A02F9DE188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A072-9887-4BF0-BE60-1D62B9376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747E-6A99-4A45-A16D-C4A02F9DE188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A072-9887-4BF0-BE60-1D62B9376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747E-6A99-4A45-A16D-C4A02F9DE188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A072-9887-4BF0-BE60-1D62B9376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747E-6A99-4A45-A16D-C4A02F9DE188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A072-9887-4BF0-BE60-1D62B9376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rgbClr val="DDEBCF">
                <a:alpha val="82000"/>
              </a:srgbClr>
            </a:gs>
            <a:gs pos="68000">
              <a:srgbClr val="9CB86E">
                <a:alpha val="25000"/>
              </a:srgbClr>
            </a:gs>
            <a:gs pos="100000">
              <a:srgbClr val="156B13">
                <a:alpha val="49000"/>
              </a:srgb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4747E-6A99-4A45-A16D-C4A02F9DE188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A072-9887-4BF0-BE60-1D62B9376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Documents and Settings\учитель\Мои документы\Мои рисунки\исм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80513" cy="6888163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3286116" y="785794"/>
            <a:ext cx="301114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ТРЕНАЖЁР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857356" y="1571612"/>
            <a:ext cx="636584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rgbClr val="DDEBCF"/>
                    </a:gs>
                    <a:gs pos="50000">
                      <a:srgbClr val="9CB86E"/>
                    </a:gs>
                    <a:gs pos="100000">
                      <a:srgbClr val="156B13"/>
                    </a:gs>
                  </a:gsLst>
                  <a:lin ang="5400000" scaled="0"/>
                </a:gra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Правописание звонких</a:t>
            </a:r>
          </a:p>
          <a:p>
            <a:pPr algn="ctr"/>
            <a:r>
              <a:rPr lang="ru-RU" sz="48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rgbClr val="DDEBCF"/>
                    </a:gs>
                    <a:gs pos="50000">
                      <a:srgbClr val="9CB86E"/>
                    </a:gs>
                    <a:gs pos="100000">
                      <a:srgbClr val="156B13"/>
                    </a:gs>
                  </a:gsLst>
                  <a:lin ang="5400000" scaled="0"/>
                </a:gra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и глухих согласных  </a:t>
            </a:r>
            <a:endParaRPr lang="ru-RU" sz="4800" b="1" dirty="0">
              <a:ln w="12700">
                <a:solidFill>
                  <a:schemeClr val="accent6">
                    <a:lumMod val="50000"/>
                  </a:schemeClr>
                </a:solidFill>
                <a:prstDash val="solid"/>
              </a:ln>
              <a:gradFill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6182" y="4143380"/>
            <a:ext cx="32147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Работу выполнила учитель математики и информатики высшей категории Струкова Наталья Федоровна</a:t>
            </a:r>
          </a:p>
          <a:p>
            <a:pPr algn="ctr"/>
            <a:r>
              <a:rPr lang="ru-RU" dirty="0" smtClean="0"/>
              <a:t>2014 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480" y="1000108"/>
            <a:ext cx="600079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Инструкция для учащихся:</a:t>
            </a:r>
          </a:p>
          <a:p>
            <a:pPr marL="342900" indent="-342900"/>
            <a:r>
              <a:rPr lang="ru-RU" sz="3200" b="1" dirty="0" smtClean="0"/>
              <a:t>1. Кликни по выбранной букве, </a:t>
            </a:r>
          </a:p>
          <a:p>
            <a:pPr marL="342900" indent="-342900"/>
            <a:r>
              <a:rPr lang="ru-RU" sz="3200" b="1" dirty="0" smtClean="0"/>
              <a:t>а дальше следуй инструкции.</a:t>
            </a:r>
          </a:p>
          <a:p>
            <a:pPr marL="342900" indent="-342900"/>
            <a:endParaRPr lang="ru-RU" sz="3200" b="1" dirty="0" smtClean="0"/>
          </a:p>
          <a:p>
            <a:pPr marL="342900" indent="-342900"/>
            <a:r>
              <a:rPr lang="ru-RU" sz="3200" b="1" dirty="0" smtClean="0"/>
              <a:t>2. По окончании работы позови учителя</a:t>
            </a:r>
            <a:endParaRPr lang="ru-RU" sz="3200" b="1" dirty="0" smtClean="0"/>
          </a:p>
        </p:txBody>
      </p:sp>
      <p:sp>
        <p:nvSpPr>
          <p:cNvPr id="4" name="Freeform 12"/>
          <p:cNvSpPr>
            <a:spLocks/>
          </p:cNvSpPr>
          <p:nvPr/>
        </p:nvSpPr>
        <p:spPr bwMode="auto">
          <a:xfrm>
            <a:off x="507587" y="103514"/>
            <a:ext cx="8155654" cy="1707"/>
          </a:xfrm>
          <a:custGeom>
            <a:avLst/>
            <a:gdLst>
              <a:gd name="T0" fmla="*/ 0 w 4864"/>
              <a:gd name="T1" fmla="*/ 0 h 1"/>
              <a:gd name="T2" fmla="*/ 4864 w 4864"/>
              <a:gd name="T3" fmla="*/ 0 h 1"/>
              <a:gd name="T4" fmla="*/ 0 60000 65536"/>
              <a:gd name="T5" fmla="*/ 0 60000 65536"/>
              <a:gd name="T6" fmla="*/ 0 w 4864"/>
              <a:gd name="T7" fmla="*/ 0 h 1"/>
              <a:gd name="T8" fmla="*/ 4864 w 486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64" h="1">
                <a:moveTo>
                  <a:pt x="0" y="0"/>
                </a:moveTo>
                <a:lnTo>
                  <a:pt x="4864" y="0"/>
                </a:lnTo>
              </a:path>
            </a:pathLst>
          </a:custGeom>
          <a:noFill/>
          <a:ln w="76200" cmpd="tri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Freeform 13"/>
          <p:cNvSpPr>
            <a:spLocks/>
          </p:cNvSpPr>
          <p:nvPr/>
        </p:nvSpPr>
        <p:spPr bwMode="auto">
          <a:xfrm>
            <a:off x="547828" y="6768143"/>
            <a:ext cx="8128827" cy="1707"/>
          </a:xfrm>
          <a:custGeom>
            <a:avLst/>
            <a:gdLst>
              <a:gd name="T0" fmla="*/ 0 w 4848"/>
              <a:gd name="T1" fmla="*/ 0 h 1"/>
              <a:gd name="T2" fmla="*/ 4848 w 4848"/>
              <a:gd name="T3" fmla="*/ 0 h 1"/>
              <a:gd name="T4" fmla="*/ 0 60000 65536"/>
              <a:gd name="T5" fmla="*/ 0 60000 65536"/>
              <a:gd name="T6" fmla="*/ 0 w 4848"/>
              <a:gd name="T7" fmla="*/ 0 h 1"/>
              <a:gd name="T8" fmla="*/ 4848 w 484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48" h="1">
                <a:moveTo>
                  <a:pt x="0" y="0"/>
                </a:moveTo>
                <a:lnTo>
                  <a:pt x="4848" y="0"/>
                </a:lnTo>
              </a:path>
            </a:pathLst>
          </a:custGeom>
          <a:noFill/>
          <a:ln w="76200" cmpd="tri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Freeform 14"/>
          <p:cNvSpPr>
            <a:spLocks/>
          </p:cNvSpPr>
          <p:nvPr/>
        </p:nvSpPr>
        <p:spPr bwMode="auto">
          <a:xfrm>
            <a:off x="9065658" y="540539"/>
            <a:ext cx="1677" cy="5763265"/>
          </a:xfrm>
          <a:custGeom>
            <a:avLst/>
            <a:gdLst>
              <a:gd name="T0" fmla="*/ 0 w 1"/>
              <a:gd name="T1" fmla="*/ 0 h 3376"/>
              <a:gd name="T2" fmla="*/ 0 w 1"/>
              <a:gd name="T3" fmla="*/ 3376 h 3376"/>
              <a:gd name="T4" fmla="*/ 0 60000 65536"/>
              <a:gd name="T5" fmla="*/ 0 60000 65536"/>
              <a:gd name="T6" fmla="*/ 0 w 1"/>
              <a:gd name="T7" fmla="*/ 0 h 3376"/>
              <a:gd name="T8" fmla="*/ 1 w 1"/>
              <a:gd name="T9" fmla="*/ 3376 h 33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376">
                <a:moveTo>
                  <a:pt x="0" y="0"/>
                </a:moveTo>
                <a:lnTo>
                  <a:pt x="0" y="3376"/>
                </a:lnTo>
              </a:path>
            </a:pathLst>
          </a:custGeom>
          <a:noFill/>
          <a:ln w="76200" cmpd="tri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>
            <a:off x="91756" y="540539"/>
            <a:ext cx="26828" cy="5763265"/>
          </a:xfrm>
          <a:custGeom>
            <a:avLst/>
            <a:gdLst>
              <a:gd name="T0" fmla="*/ 0 w 16"/>
              <a:gd name="T1" fmla="*/ 0 h 3376"/>
              <a:gd name="T2" fmla="*/ 16 w 16"/>
              <a:gd name="T3" fmla="*/ 3376 h 3376"/>
              <a:gd name="T4" fmla="*/ 0 60000 65536"/>
              <a:gd name="T5" fmla="*/ 0 60000 65536"/>
              <a:gd name="T6" fmla="*/ 0 w 16"/>
              <a:gd name="T7" fmla="*/ 0 h 3376"/>
              <a:gd name="T8" fmla="*/ 16 w 16"/>
              <a:gd name="T9" fmla="*/ 3376 h 33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3376">
                <a:moveTo>
                  <a:pt x="0" y="0"/>
                </a:moveTo>
                <a:lnTo>
                  <a:pt x="16" y="3376"/>
                </a:lnTo>
              </a:path>
            </a:pathLst>
          </a:custGeom>
          <a:noFill/>
          <a:ln w="76200" cmpd="tri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Freeform 16"/>
          <p:cNvSpPr>
            <a:spLocks/>
          </p:cNvSpPr>
          <p:nvPr/>
        </p:nvSpPr>
        <p:spPr bwMode="auto">
          <a:xfrm>
            <a:off x="91756" y="6290147"/>
            <a:ext cx="456073" cy="491653"/>
          </a:xfrm>
          <a:custGeom>
            <a:avLst/>
            <a:gdLst>
              <a:gd name="T0" fmla="*/ 0 w 272"/>
              <a:gd name="T1" fmla="*/ 0 h 288"/>
              <a:gd name="T2" fmla="*/ 208 w 272"/>
              <a:gd name="T3" fmla="*/ 80 h 288"/>
              <a:gd name="T4" fmla="*/ 272 w 272"/>
              <a:gd name="T5" fmla="*/ 288 h 288"/>
              <a:gd name="T6" fmla="*/ 0 60000 65536"/>
              <a:gd name="T7" fmla="*/ 0 60000 65536"/>
              <a:gd name="T8" fmla="*/ 0 60000 65536"/>
              <a:gd name="T9" fmla="*/ 0 w 272"/>
              <a:gd name="T10" fmla="*/ 0 h 288"/>
              <a:gd name="T11" fmla="*/ 272 w 27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288">
                <a:moveTo>
                  <a:pt x="0" y="0"/>
                </a:moveTo>
                <a:cubicBezTo>
                  <a:pt x="81" y="16"/>
                  <a:pt x="163" y="32"/>
                  <a:pt x="208" y="80"/>
                </a:cubicBezTo>
                <a:cubicBezTo>
                  <a:pt x="253" y="128"/>
                  <a:pt x="262" y="208"/>
                  <a:pt x="272" y="288"/>
                </a:cubicBezTo>
              </a:path>
            </a:pathLst>
          </a:cu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Freeform 17"/>
          <p:cNvSpPr>
            <a:spLocks/>
          </p:cNvSpPr>
          <p:nvPr/>
        </p:nvSpPr>
        <p:spPr bwMode="auto">
          <a:xfrm flipH="1">
            <a:off x="8649827" y="6276490"/>
            <a:ext cx="456073" cy="491653"/>
          </a:xfrm>
          <a:custGeom>
            <a:avLst/>
            <a:gdLst>
              <a:gd name="T0" fmla="*/ 0 w 272"/>
              <a:gd name="T1" fmla="*/ 0 h 288"/>
              <a:gd name="T2" fmla="*/ 208 w 272"/>
              <a:gd name="T3" fmla="*/ 80 h 288"/>
              <a:gd name="T4" fmla="*/ 272 w 272"/>
              <a:gd name="T5" fmla="*/ 288 h 288"/>
              <a:gd name="T6" fmla="*/ 0 60000 65536"/>
              <a:gd name="T7" fmla="*/ 0 60000 65536"/>
              <a:gd name="T8" fmla="*/ 0 60000 65536"/>
              <a:gd name="T9" fmla="*/ 0 w 272"/>
              <a:gd name="T10" fmla="*/ 0 h 288"/>
              <a:gd name="T11" fmla="*/ 272 w 27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288">
                <a:moveTo>
                  <a:pt x="0" y="0"/>
                </a:moveTo>
                <a:cubicBezTo>
                  <a:pt x="81" y="16"/>
                  <a:pt x="163" y="32"/>
                  <a:pt x="208" y="80"/>
                </a:cubicBezTo>
                <a:cubicBezTo>
                  <a:pt x="253" y="128"/>
                  <a:pt x="262" y="208"/>
                  <a:pt x="272" y="288"/>
                </a:cubicBezTo>
              </a:path>
            </a:pathLst>
          </a:cu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Freeform 18"/>
          <p:cNvSpPr>
            <a:spLocks/>
          </p:cNvSpPr>
          <p:nvPr/>
        </p:nvSpPr>
        <p:spPr bwMode="auto">
          <a:xfrm rot="16200000" flipH="1">
            <a:off x="8632280" y="66919"/>
            <a:ext cx="464339" cy="482901"/>
          </a:xfrm>
          <a:custGeom>
            <a:avLst/>
            <a:gdLst>
              <a:gd name="T0" fmla="*/ 0 w 272"/>
              <a:gd name="T1" fmla="*/ 0 h 288"/>
              <a:gd name="T2" fmla="*/ 208 w 272"/>
              <a:gd name="T3" fmla="*/ 80 h 288"/>
              <a:gd name="T4" fmla="*/ 272 w 272"/>
              <a:gd name="T5" fmla="*/ 288 h 288"/>
              <a:gd name="T6" fmla="*/ 0 60000 65536"/>
              <a:gd name="T7" fmla="*/ 0 60000 65536"/>
              <a:gd name="T8" fmla="*/ 0 60000 65536"/>
              <a:gd name="T9" fmla="*/ 0 w 272"/>
              <a:gd name="T10" fmla="*/ 0 h 288"/>
              <a:gd name="T11" fmla="*/ 272 w 27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288">
                <a:moveTo>
                  <a:pt x="0" y="0"/>
                </a:moveTo>
                <a:cubicBezTo>
                  <a:pt x="81" y="16"/>
                  <a:pt x="163" y="32"/>
                  <a:pt x="208" y="80"/>
                </a:cubicBezTo>
                <a:cubicBezTo>
                  <a:pt x="253" y="128"/>
                  <a:pt x="262" y="208"/>
                  <a:pt x="272" y="288"/>
                </a:cubicBezTo>
              </a:path>
            </a:pathLst>
          </a:cu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" name="Freeform 19"/>
          <p:cNvSpPr>
            <a:spLocks/>
          </p:cNvSpPr>
          <p:nvPr/>
        </p:nvSpPr>
        <p:spPr bwMode="auto">
          <a:xfrm rot="5400000">
            <a:off x="47381" y="66919"/>
            <a:ext cx="464339" cy="482901"/>
          </a:xfrm>
          <a:custGeom>
            <a:avLst/>
            <a:gdLst>
              <a:gd name="T0" fmla="*/ 0 w 272"/>
              <a:gd name="T1" fmla="*/ 0 h 288"/>
              <a:gd name="T2" fmla="*/ 208 w 272"/>
              <a:gd name="T3" fmla="*/ 80 h 288"/>
              <a:gd name="T4" fmla="*/ 272 w 272"/>
              <a:gd name="T5" fmla="*/ 288 h 288"/>
              <a:gd name="T6" fmla="*/ 0 60000 65536"/>
              <a:gd name="T7" fmla="*/ 0 60000 65536"/>
              <a:gd name="T8" fmla="*/ 0 60000 65536"/>
              <a:gd name="T9" fmla="*/ 0 w 272"/>
              <a:gd name="T10" fmla="*/ 0 h 288"/>
              <a:gd name="T11" fmla="*/ 272 w 27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288">
                <a:moveTo>
                  <a:pt x="0" y="0"/>
                </a:moveTo>
                <a:cubicBezTo>
                  <a:pt x="81" y="16"/>
                  <a:pt x="163" y="32"/>
                  <a:pt x="208" y="80"/>
                </a:cubicBezTo>
                <a:cubicBezTo>
                  <a:pt x="253" y="128"/>
                  <a:pt x="262" y="208"/>
                  <a:pt x="272" y="288"/>
                </a:cubicBezTo>
              </a:path>
            </a:pathLst>
          </a:cu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714480" y="4500570"/>
            <a:ext cx="57864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Данная презентация сделана в качестве образца для учителей начальной школы, использовалась на мастер-классе для обучения преподавателей.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643050"/>
            <a:ext cx="89297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5400" b="1" dirty="0" err="1" smtClean="0"/>
              <a:t>Медве</a:t>
            </a:r>
            <a:r>
              <a:rPr lang="ru-RU" sz="5400" b="1" dirty="0" smtClean="0"/>
              <a:t>..</a:t>
            </a:r>
            <a:r>
              <a:rPr lang="ru-RU" sz="5400" b="1" dirty="0" err="1" smtClean="0"/>
              <a:t>ь</a:t>
            </a:r>
            <a:r>
              <a:rPr lang="ru-RU" sz="5400" b="1" dirty="0" smtClean="0"/>
              <a:t> </a:t>
            </a:r>
            <a:r>
              <a:rPr lang="ru-RU" sz="5400" b="1" dirty="0" err="1" smtClean="0"/>
              <a:t>неуклю</a:t>
            </a:r>
            <a:r>
              <a:rPr lang="ru-RU" sz="5400" b="1" dirty="0" smtClean="0"/>
              <a:t>..,  да дюж..</a:t>
            </a:r>
          </a:p>
          <a:p>
            <a:pPr marL="342900" indent="-342900"/>
            <a:r>
              <a:rPr lang="ru-RU" sz="3600" b="1" dirty="0" smtClean="0"/>
              <a:t> </a:t>
            </a:r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571604" y="4214818"/>
            <a:ext cx="571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д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4744" y="4929198"/>
            <a:ext cx="571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solidFill>
                  <a:srgbClr val="C00000"/>
                </a:solidFill>
              </a:rPr>
              <a:t>т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9388" y="4714884"/>
            <a:ext cx="571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solidFill>
                  <a:srgbClr val="C00000"/>
                </a:solidFill>
              </a:rPr>
              <a:t>ш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43900" y="4286256"/>
            <a:ext cx="571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solidFill>
                  <a:srgbClr val="C00000"/>
                </a:solidFill>
              </a:rPr>
              <a:t>ж</a:t>
            </a:r>
          </a:p>
        </p:txBody>
      </p:sp>
      <p:sp>
        <p:nvSpPr>
          <p:cNvPr id="8" name="AutoShape 51"/>
          <p:cNvSpPr>
            <a:spLocks noChangeArrowheads="1"/>
          </p:cNvSpPr>
          <p:nvPr/>
        </p:nvSpPr>
        <p:spPr bwMode="auto">
          <a:xfrm flipH="1">
            <a:off x="500034" y="285728"/>
            <a:ext cx="2286016" cy="935039"/>
          </a:xfrm>
          <a:prstGeom prst="wedgeEllipseCallout">
            <a:avLst>
              <a:gd name="adj1" fmla="val -35552"/>
              <a:gd name="adj2" fmla="val 127749"/>
            </a:avLst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3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ВЕРНО!</a:t>
            </a:r>
          </a:p>
        </p:txBody>
      </p:sp>
      <p:sp>
        <p:nvSpPr>
          <p:cNvPr id="9" name="AutoShape 52"/>
          <p:cNvSpPr>
            <a:spLocks noChangeArrowheads="1"/>
          </p:cNvSpPr>
          <p:nvPr/>
        </p:nvSpPr>
        <p:spPr bwMode="auto">
          <a:xfrm>
            <a:off x="4857752" y="3571876"/>
            <a:ext cx="2428892" cy="1222376"/>
          </a:xfrm>
          <a:prstGeom prst="wedgeEllipseCallout">
            <a:avLst>
              <a:gd name="adj1" fmla="val -82625"/>
              <a:gd name="adj2" fmla="val 103194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2400" b="1" dirty="0"/>
              <a:t>Иди к </a:t>
            </a:r>
            <a:r>
              <a:rPr lang="ru-RU" sz="2400" b="1" dirty="0" smtClean="0"/>
              <a:t>проверке1</a:t>
            </a:r>
            <a:r>
              <a:rPr lang="ru-RU" sz="2000" b="1" dirty="0" smtClean="0"/>
              <a:t>!</a:t>
            </a:r>
            <a:endParaRPr lang="ru-RU" sz="2000" b="1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2357422" y="3571876"/>
            <a:ext cx="3960813" cy="1152525"/>
          </a:xfrm>
          <a:prstGeom prst="wedgeRoundRectCallout">
            <a:avLst>
              <a:gd name="adj1" fmla="val -58440"/>
              <a:gd name="adj2" fmla="val 157959"/>
              <a:gd name="adj3" fmla="val 16667"/>
            </a:avLst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6200000" scaled="0"/>
          </a:gradFill>
          <a:ln>
            <a:solidFill>
              <a:srgbClr val="E6AF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b="1" dirty="0" smtClean="0">
                <a:solidFill>
                  <a:schemeClr val="tx1"/>
                </a:solidFill>
              </a:rPr>
              <a:t>медве</a:t>
            </a:r>
            <a:r>
              <a:rPr lang="ru-RU" sz="4800" b="1" u="sng" dirty="0" smtClean="0">
                <a:solidFill>
                  <a:srgbClr val="C00000"/>
                </a:solidFill>
              </a:rPr>
              <a:t>д</a:t>
            </a:r>
            <a:r>
              <a:rPr lang="ru-RU" sz="4800" b="1" dirty="0" smtClean="0">
                <a:solidFill>
                  <a:schemeClr val="tx1"/>
                </a:solidFill>
              </a:rPr>
              <a:t>ь</a:t>
            </a:r>
            <a:endParaRPr lang="ru-RU" sz="4800" b="1" u="sng" dirty="0">
              <a:solidFill>
                <a:srgbClr val="C00000"/>
              </a:solidFill>
            </a:endParaRPr>
          </a:p>
          <a:p>
            <a:pPr algn="ctr"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(медве</a:t>
            </a:r>
            <a:r>
              <a:rPr lang="ru-RU" sz="2800" b="1" u="sng" dirty="0" smtClean="0">
                <a:solidFill>
                  <a:srgbClr val="C00000"/>
                </a:solidFill>
              </a:rPr>
              <a:t>д</a:t>
            </a:r>
            <a:r>
              <a:rPr lang="ru-RU" sz="2800" b="1" dirty="0" smtClean="0">
                <a:solidFill>
                  <a:schemeClr val="tx1"/>
                </a:solidFill>
              </a:rPr>
              <a:t>и)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1" name="Управляющая кнопка: настраиваемая 10">
            <a:hlinkClick r:id="" action="ppaction://noaction" highlightClick="1"/>
          </p:cNvPr>
          <p:cNvSpPr/>
          <p:nvPr/>
        </p:nvSpPr>
        <p:spPr>
          <a:xfrm>
            <a:off x="642910" y="6072206"/>
            <a:ext cx="2143140" cy="500066"/>
          </a:xfrm>
          <a:prstGeom prst="actionButtonBlank">
            <a:avLst/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16200000" scaled="0"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Проверка1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507587" y="103514"/>
            <a:ext cx="8155654" cy="1707"/>
          </a:xfrm>
          <a:custGeom>
            <a:avLst/>
            <a:gdLst>
              <a:gd name="T0" fmla="*/ 0 w 4864"/>
              <a:gd name="T1" fmla="*/ 0 h 1"/>
              <a:gd name="T2" fmla="*/ 4864 w 4864"/>
              <a:gd name="T3" fmla="*/ 0 h 1"/>
              <a:gd name="T4" fmla="*/ 0 60000 65536"/>
              <a:gd name="T5" fmla="*/ 0 60000 65536"/>
              <a:gd name="T6" fmla="*/ 0 w 4864"/>
              <a:gd name="T7" fmla="*/ 0 h 1"/>
              <a:gd name="T8" fmla="*/ 4864 w 486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64" h="1">
                <a:moveTo>
                  <a:pt x="0" y="0"/>
                </a:moveTo>
                <a:lnTo>
                  <a:pt x="4864" y="0"/>
                </a:lnTo>
              </a:path>
            </a:pathLst>
          </a:custGeom>
          <a:noFill/>
          <a:ln w="76200" cmpd="tri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547828" y="6768143"/>
            <a:ext cx="8128827" cy="1707"/>
          </a:xfrm>
          <a:custGeom>
            <a:avLst/>
            <a:gdLst>
              <a:gd name="T0" fmla="*/ 0 w 4848"/>
              <a:gd name="T1" fmla="*/ 0 h 1"/>
              <a:gd name="T2" fmla="*/ 4848 w 4848"/>
              <a:gd name="T3" fmla="*/ 0 h 1"/>
              <a:gd name="T4" fmla="*/ 0 60000 65536"/>
              <a:gd name="T5" fmla="*/ 0 60000 65536"/>
              <a:gd name="T6" fmla="*/ 0 w 4848"/>
              <a:gd name="T7" fmla="*/ 0 h 1"/>
              <a:gd name="T8" fmla="*/ 4848 w 484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48" h="1">
                <a:moveTo>
                  <a:pt x="0" y="0"/>
                </a:moveTo>
                <a:lnTo>
                  <a:pt x="4848" y="0"/>
                </a:lnTo>
              </a:path>
            </a:pathLst>
          </a:custGeom>
          <a:noFill/>
          <a:ln w="76200" cmpd="tri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9065658" y="540539"/>
            <a:ext cx="1677" cy="5763265"/>
          </a:xfrm>
          <a:custGeom>
            <a:avLst/>
            <a:gdLst>
              <a:gd name="T0" fmla="*/ 0 w 1"/>
              <a:gd name="T1" fmla="*/ 0 h 3376"/>
              <a:gd name="T2" fmla="*/ 0 w 1"/>
              <a:gd name="T3" fmla="*/ 3376 h 3376"/>
              <a:gd name="T4" fmla="*/ 0 60000 65536"/>
              <a:gd name="T5" fmla="*/ 0 60000 65536"/>
              <a:gd name="T6" fmla="*/ 0 w 1"/>
              <a:gd name="T7" fmla="*/ 0 h 3376"/>
              <a:gd name="T8" fmla="*/ 1 w 1"/>
              <a:gd name="T9" fmla="*/ 3376 h 33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376">
                <a:moveTo>
                  <a:pt x="0" y="0"/>
                </a:moveTo>
                <a:lnTo>
                  <a:pt x="0" y="3376"/>
                </a:lnTo>
              </a:path>
            </a:pathLst>
          </a:custGeom>
          <a:noFill/>
          <a:ln w="76200" cmpd="tri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91756" y="540539"/>
            <a:ext cx="26828" cy="5763265"/>
          </a:xfrm>
          <a:custGeom>
            <a:avLst/>
            <a:gdLst>
              <a:gd name="T0" fmla="*/ 0 w 16"/>
              <a:gd name="T1" fmla="*/ 0 h 3376"/>
              <a:gd name="T2" fmla="*/ 16 w 16"/>
              <a:gd name="T3" fmla="*/ 3376 h 3376"/>
              <a:gd name="T4" fmla="*/ 0 60000 65536"/>
              <a:gd name="T5" fmla="*/ 0 60000 65536"/>
              <a:gd name="T6" fmla="*/ 0 w 16"/>
              <a:gd name="T7" fmla="*/ 0 h 3376"/>
              <a:gd name="T8" fmla="*/ 16 w 16"/>
              <a:gd name="T9" fmla="*/ 3376 h 33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3376">
                <a:moveTo>
                  <a:pt x="0" y="0"/>
                </a:moveTo>
                <a:lnTo>
                  <a:pt x="16" y="3376"/>
                </a:lnTo>
              </a:path>
            </a:pathLst>
          </a:custGeom>
          <a:noFill/>
          <a:ln w="76200" cmpd="tri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91756" y="6290147"/>
            <a:ext cx="456073" cy="491653"/>
          </a:xfrm>
          <a:custGeom>
            <a:avLst/>
            <a:gdLst>
              <a:gd name="T0" fmla="*/ 0 w 272"/>
              <a:gd name="T1" fmla="*/ 0 h 288"/>
              <a:gd name="T2" fmla="*/ 208 w 272"/>
              <a:gd name="T3" fmla="*/ 80 h 288"/>
              <a:gd name="T4" fmla="*/ 272 w 272"/>
              <a:gd name="T5" fmla="*/ 288 h 288"/>
              <a:gd name="T6" fmla="*/ 0 60000 65536"/>
              <a:gd name="T7" fmla="*/ 0 60000 65536"/>
              <a:gd name="T8" fmla="*/ 0 60000 65536"/>
              <a:gd name="T9" fmla="*/ 0 w 272"/>
              <a:gd name="T10" fmla="*/ 0 h 288"/>
              <a:gd name="T11" fmla="*/ 272 w 27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288">
                <a:moveTo>
                  <a:pt x="0" y="0"/>
                </a:moveTo>
                <a:cubicBezTo>
                  <a:pt x="81" y="16"/>
                  <a:pt x="163" y="32"/>
                  <a:pt x="208" y="80"/>
                </a:cubicBezTo>
                <a:cubicBezTo>
                  <a:pt x="253" y="128"/>
                  <a:pt x="262" y="208"/>
                  <a:pt x="272" y="288"/>
                </a:cubicBezTo>
              </a:path>
            </a:pathLst>
          </a:cu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 flipH="1">
            <a:off x="8649827" y="6276490"/>
            <a:ext cx="456073" cy="491653"/>
          </a:xfrm>
          <a:custGeom>
            <a:avLst/>
            <a:gdLst>
              <a:gd name="T0" fmla="*/ 0 w 272"/>
              <a:gd name="T1" fmla="*/ 0 h 288"/>
              <a:gd name="T2" fmla="*/ 208 w 272"/>
              <a:gd name="T3" fmla="*/ 80 h 288"/>
              <a:gd name="T4" fmla="*/ 272 w 272"/>
              <a:gd name="T5" fmla="*/ 288 h 288"/>
              <a:gd name="T6" fmla="*/ 0 60000 65536"/>
              <a:gd name="T7" fmla="*/ 0 60000 65536"/>
              <a:gd name="T8" fmla="*/ 0 60000 65536"/>
              <a:gd name="T9" fmla="*/ 0 w 272"/>
              <a:gd name="T10" fmla="*/ 0 h 288"/>
              <a:gd name="T11" fmla="*/ 272 w 27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288">
                <a:moveTo>
                  <a:pt x="0" y="0"/>
                </a:moveTo>
                <a:cubicBezTo>
                  <a:pt x="81" y="16"/>
                  <a:pt x="163" y="32"/>
                  <a:pt x="208" y="80"/>
                </a:cubicBezTo>
                <a:cubicBezTo>
                  <a:pt x="253" y="128"/>
                  <a:pt x="262" y="208"/>
                  <a:pt x="272" y="288"/>
                </a:cubicBezTo>
              </a:path>
            </a:pathLst>
          </a:cu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" name="Freeform 18"/>
          <p:cNvSpPr>
            <a:spLocks/>
          </p:cNvSpPr>
          <p:nvPr/>
        </p:nvSpPr>
        <p:spPr bwMode="auto">
          <a:xfrm rot="16200000" flipH="1">
            <a:off x="8632280" y="66919"/>
            <a:ext cx="464339" cy="482901"/>
          </a:xfrm>
          <a:custGeom>
            <a:avLst/>
            <a:gdLst>
              <a:gd name="T0" fmla="*/ 0 w 272"/>
              <a:gd name="T1" fmla="*/ 0 h 288"/>
              <a:gd name="T2" fmla="*/ 208 w 272"/>
              <a:gd name="T3" fmla="*/ 80 h 288"/>
              <a:gd name="T4" fmla="*/ 272 w 272"/>
              <a:gd name="T5" fmla="*/ 288 h 288"/>
              <a:gd name="T6" fmla="*/ 0 60000 65536"/>
              <a:gd name="T7" fmla="*/ 0 60000 65536"/>
              <a:gd name="T8" fmla="*/ 0 60000 65536"/>
              <a:gd name="T9" fmla="*/ 0 w 272"/>
              <a:gd name="T10" fmla="*/ 0 h 288"/>
              <a:gd name="T11" fmla="*/ 272 w 27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288">
                <a:moveTo>
                  <a:pt x="0" y="0"/>
                </a:moveTo>
                <a:cubicBezTo>
                  <a:pt x="81" y="16"/>
                  <a:pt x="163" y="32"/>
                  <a:pt x="208" y="80"/>
                </a:cubicBezTo>
                <a:cubicBezTo>
                  <a:pt x="253" y="128"/>
                  <a:pt x="262" y="208"/>
                  <a:pt x="272" y="288"/>
                </a:cubicBezTo>
              </a:path>
            </a:pathLst>
          </a:cu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 rot="5400000">
            <a:off x="47381" y="66919"/>
            <a:ext cx="464339" cy="482901"/>
          </a:xfrm>
          <a:custGeom>
            <a:avLst/>
            <a:gdLst>
              <a:gd name="T0" fmla="*/ 0 w 272"/>
              <a:gd name="T1" fmla="*/ 0 h 288"/>
              <a:gd name="T2" fmla="*/ 208 w 272"/>
              <a:gd name="T3" fmla="*/ 80 h 288"/>
              <a:gd name="T4" fmla="*/ 272 w 272"/>
              <a:gd name="T5" fmla="*/ 288 h 288"/>
              <a:gd name="T6" fmla="*/ 0 60000 65536"/>
              <a:gd name="T7" fmla="*/ 0 60000 65536"/>
              <a:gd name="T8" fmla="*/ 0 60000 65536"/>
              <a:gd name="T9" fmla="*/ 0 w 272"/>
              <a:gd name="T10" fmla="*/ 0 h 288"/>
              <a:gd name="T11" fmla="*/ 272 w 27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288">
                <a:moveTo>
                  <a:pt x="0" y="0"/>
                </a:moveTo>
                <a:cubicBezTo>
                  <a:pt x="81" y="16"/>
                  <a:pt x="163" y="32"/>
                  <a:pt x="208" y="80"/>
                </a:cubicBezTo>
                <a:cubicBezTo>
                  <a:pt x="253" y="128"/>
                  <a:pt x="262" y="208"/>
                  <a:pt x="272" y="288"/>
                </a:cubicBezTo>
              </a:path>
            </a:pathLst>
          </a:cu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" name="AutoShape 52"/>
          <p:cNvSpPr>
            <a:spLocks noChangeArrowheads="1"/>
          </p:cNvSpPr>
          <p:nvPr/>
        </p:nvSpPr>
        <p:spPr bwMode="auto">
          <a:xfrm>
            <a:off x="6643670" y="3357562"/>
            <a:ext cx="2500330" cy="1222376"/>
          </a:xfrm>
          <a:prstGeom prst="wedgeEllipseCallout">
            <a:avLst>
              <a:gd name="adj1" fmla="val -82625"/>
              <a:gd name="adj2" fmla="val 103194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2400" b="1" dirty="0"/>
              <a:t>Иди к </a:t>
            </a:r>
            <a:r>
              <a:rPr lang="ru-RU" sz="2400" b="1" dirty="0" smtClean="0"/>
              <a:t>проверке 2</a:t>
            </a:r>
            <a:r>
              <a:rPr lang="ru-RU" sz="2000" b="1" dirty="0" smtClean="0"/>
              <a:t>!</a:t>
            </a:r>
            <a:endParaRPr lang="ru-RU" sz="2000" b="1" dirty="0"/>
          </a:p>
        </p:txBody>
      </p:sp>
      <p:sp>
        <p:nvSpPr>
          <p:cNvPr id="21" name="Управляющая кнопка: настраиваемая 20">
            <a:hlinkClick r:id="" action="ppaction://noaction" highlightClick="1"/>
          </p:cNvPr>
          <p:cNvSpPr/>
          <p:nvPr/>
        </p:nvSpPr>
        <p:spPr>
          <a:xfrm>
            <a:off x="3357554" y="6072206"/>
            <a:ext cx="1928826" cy="500066"/>
          </a:xfrm>
          <a:prstGeom prst="actionButtonBlank">
            <a:avLst/>
          </a:prstGeom>
          <a:gradFill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5400000" scaled="0"/>
          </a:gradFill>
          <a:ln>
            <a:solidFill>
              <a:srgbClr val="D1AB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Проверка 2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2" name="Скругленная прямоугольная выноска 21"/>
          <p:cNvSpPr/>
          <p:nvPr/>
        </p:nvSpPr>
        <p:spPr>
          <a:xfrm flipH="1">
            <a:off x="3071802" y="2643182"/>
            <a:ext cx="3357586" cy="1152525"/>
          </a:xfrm>
          <a:prstGeom prst="wedgeRoundRectCallout">
            <a:avLst>
              <a:gd name="adj1" fmla="val -58440"/>
              <a:gd name="adj2" fmla="val 157959"/>
              <a:gd name="adj3" fmla="val 16667"/>
            </a:avLst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6200000" scaled="0"/>
          </a:gradFill>
          <a:ln>
            <a:solidFill>
              <a:srgbClr val="E6AF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b="1" dirty="0" smtClean="0">
                <a:solidFill>
                  <a:schemeClr val="tx1"/>
                </a:solidFill>
              </a:rPr>
              <a:t>неуклю</a:t>
            </a:r>
            <a:r>
              <a:rPr lang="ru-RU" sz="4800" b="1" u="sng" dirty="0" smtClean="0">
                <a:solidFill>
                  <a:srgbClr val="C00000"/>
                </a:solidFill>
              </a:rPr>
              <a:t>ж</a:t>
            </a:r>
            <a:endParaRPr lang="ru-RU" sz="4800" b="1" u="sng" dirty="0">
              <a:solidFill>
                <a:srgbClr val="C00000"/>
              </a:solidFill>
            </a:endParaRPr>
          </a:p>
          <a:p>
            <a:pPr algn="ctr">
              <a:defRPr/>
            </a:pPr>
            <a:r>
              <a:rPr lang="ru-RU" sz="3200" b="1" dirty="0" smtClean="0">
                <a:solidFill>
                  <a:schemeClr val="tx1"/>
                </a:solidFill>
              </a:rPr>
              <a:t>неуклю</a:t>
            </a:r>
            <a:r>
              <a:rPr lang="ru-RU" sz="3200" b="1" dirty="0" smtClean="0">
                <a:solidFill>
                  <a:srgbClr val="C00000"/>
                </a:solidFill>
              </a:rPr>
              <a:t>ж</a:t>
            </a:r>
            <a:r>
              <a:rPr lang="ru-RU" sz="3200" b="1" dirty="0" smtClean="0">
                <a:solidFill>
                  <a:schemeClr val="tx1"/>
                </a:solidFill>
              </a:rPr>
              <a:t>ий)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3" name="AutoShape 51"/>
          <p:cNvSpPr>
            <a:spLocks noChangeArrowheads="1"/>
          </p:cNvSpPr>
          <p:nvPr/>
        </p:nvSpPr>
        <p:spPr bwMode="auto">
          <a:xfrm flipH="1">
            <a:off x="6000760" y="285728"/>
            <a:ext cx="2357422" cy="1071570"/>
          </a:xfrm>
          <a:prstGeom prst="wedgeEllipseCallout">
            <a:avLst>
              <a:gd name="adj1" fmla="val 62498"/>
              <a:gd name="adj2" fmla="val 97787"/>
            </a:avLst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ВЕРНО!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73 -0.09733  L 0.177 -0.09733  L 0.25 0  L 0.25 0.13867  L 0.177 0.236  L 0.073 0.236  L 0 0.13867  L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5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path" presetSubtype="0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60"/>
                            </p:stCondLst>
                            <p:childTnLst>
                              <p:par>
                                <p:cTn id="47" presetID="22" presetClass="entr" presetSubtype="8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160"/>
                            </p:stCondLst>
                            <p:childTnLst>
                              <p:par>
                                <p:cTn id="51" presetID="10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66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44444E-6 C 0.00052 -0.00972 0.0007 -0.01759 0.00191 -0.02615 C 0.00261 -0.03703 0.00382 -0.04606 0.00487 -0.05648 C 0.00521 -0.06111 0.00539 -0.06666 0.00573 -0.07152 C 0.00747 -0.09143 0.01077 -0.12407 0.01407 -0.13495 C 0.0158 -0.14884 0.01459 -0.14097 0.01841 -0.15555 C 0.02223 -0.16944 0.02778 -0.19652 0.03212 -0.20416 C 0.03421 -0.21111 0.03577 -0.21759 0.03803 -0.22152 C 0.03907 -0.22476 0.03976 -0.22986 0.04098 -0.23171 C 0.04132 -0.2324 0.04202 -0.2331 0.04237 -0.23449 C 0.04341 -0.2375 0.04428 -0.24282 0.04532 -0.24467 C 0.04636 -0.24606 0.04827 -0.2493 0.04827 -0.24907 C 0.05018 -0.25625 0.05244 -0.25856 0.05469 -0.26226 C 0.05504 -0.26342 0.05608 -0.26458 0.05608 -0.26435 C 0.06164 -0.28379 0.05712 -0.26805 0.06042 -0.28009 C 0.06094 -0.28194 0.06198 -0.28541 0.06198 -0.28518 C 0.06216 -0.28773 0.06251 -0.2905 0.06285 -0.29259 C 0.06337 -0.29513 0.06407 -0.29537 0.06441 -0.29791 C 0.06511 -0.30277 0.06632 -0.31319 0.06632 -0.31296 C 0.06789 -0.33726 0.06858 -0.35601 0.06858 -0.38148 " pathEditMode="relative" rAng="0" ptsTypes="fffffffffffffffffffA">
                                      <p:cBhvr>
                                        <p:cTn id="6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" y="-1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1042 L -0.31164 -0.39861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-2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2" presetClass="entr" presetSubtype="4" fill="hold" grpId="1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  <p:bldP spid="7" grpId="0"/>
      <p:bldP spid="9" grpId="0" animBg="1"/>
      <p:bldP spid="9" grpId="1" animBg="1"/>
      <p:bldP spid="10" grpId="0" animBg="1"/>
      <p:bldP spid="10" grpId="1" animBg="1"/>
      <p:bldP spid="20" grpId="0" animBg="1"/>
      <p:bldP spid="20" grpId="1" animBg="1"/>
      <p:bldP spid="21" grpId="0" animBg="1"/>
      <p:bldP spid="22" grpId="0" animBg="1"/>
      <p:bldP spid="22" grpId="1" animBg="1"/>
      <p:bldP spid="2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643050"/>
            <a:ext cx="80724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5400" b="1" dirty="0" smtClean="0"/>
              <a:t>Будет </a:t>
            </a:r>
            <a:r>
              <a:rPr lang="ru-RU" sz="5400" b="1" dirty="0" err="1" smtClean="0"/>
              <a:t>хле</a:t>
            </a:r>
            <a:r>
              <a:rPr lang="ru-RU" sz="5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</a:t>
            </a:r>
            <a:r>
              <a:rPr lang="ru-RU" sz="5400" b="1" dirty="0" smtClean="0"/>
              <a:t>, будет и обе</a:t>
            </a:r>
            <a:r>
              <a:rPr lang="ru-RU" sz="5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</a:t>
            </a:r>
            <a:r>
              <a:rPr lang="ru-RU" sz="5400" b="1" dirty="0" smtClean="0"/>
              <a:t>.</a:t>
            </a:r>
          </a:p>
          <a:p>
            <a:pPr marL="342900" indent="-342900"/>
            <a:r>
              <a:rPr lang="ru-RU" sz="3600" b="1" dirty="0" smtClean="0"/>
              <a:t> </a:t>
            </a:r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571604" y="4214818"/>
            <a:ext cx="571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б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4744" y="4929198"/>
            <a:ext cx="571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solidFill>
                  <a:srgbClr val="C00000"/>
                </a:solidFill>
              </a:rPr>
              <a:t>п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9388" y="4714884"/>
            <a:ext cx="571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solidFill>
                  <a:srgbClr val="C00000"/>
                </a:solidFill>
              </a:rPr>
              <a:t>т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43900" y="4286256"/>
            <a:ext cx="571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solidFill>
                  <a:srgbClr val="C00000"/>
                </a:solidFill>
              </a:rPr>
              <a:t>д</a:t>
            </a:r>
          </a:p>
        </p:txBody>
      </p:sp>
      <p:sp>
        <p:nvSpPr>
          <p:cNvPr id="8" name="AutoShape 51"/>
          <p:cNvSpPr>
            <a:spLocks noChangeArrowheads="1"/>
          </p:cNvSpPr>
          <p:nvPr/>
        </p:nvSpPr>
        <p:spPr bwMode="auto">
          <a:xfrm flipH="1">
            <a:off x="1357290" y="357166"/>
            <a:ext cx="2286016" cy="935039"/>
          </a:xfrm>
          <a:prstGeom prst="wedgeEllipseCallout">
            <a:avLst>
              <a:gd name="adj1" fmla="val -68218"/>
              <a:gd name="adj2" fmla="val 109819"/>
            </a:avLst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ВЕРНО!</a:t>
            </a:r>
          </a:p>
        </p:txBody>
      </p:sp>
      <p:sp>
        <p:nvSpPr>
          <p:cNvPr id="9" name="AutoShape 52"/>
          <p:cNvSpPr>
            <a:spLocks noChangeArrowheads="1"/>
          </p:cNvSpPr>
          <p:nvPr/>
        </p:nvSpPr>
        <p:spPr bwMode="auto">
          <a:xfrm>
            <a:off x="4857752" y="3571876"/>
            <a:ext cx="2428892" cy="1222376"/>
          </a:xfrm>
          <a:prstGeom prst="wedgeEllipseCallout">
            <a:avLst>
              <a:gd name="adj1" fmla="val -82625"/>
              <a:gd name="adj2" fmla="val 103194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2400" b="1" dirty="0"/>
              <a:t>Иди к </a:t>
            </a:r>
            <a:r>
              <a:rPr lang="ru-RU" sz="2400" b="1" dirty="0" smtClean="0"/>
              <a:t>проверке1</a:t>
            </a:r>
            <a:r>
              <a:rPr lang="ru-RU" sz="2000" b="1" dirty="0" smtClean="0"/>
              <a:t>!</a:t>
            </a:r>
            <a:endParaRPr lang="ru-RU" sz="2000" b="1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2357422" y="3571876"/>
            <a:ext cx="3960813" cy="1152525"/>
          </a:xfrm>
          <a:prstGeom prst="wedgeRoundRectCallout">
            <a:avLst>
              <a:gd name="adj1" fmla="val -58440"/>
              <a:gd name="adj2" fmla="val 157959"/>
              <a:gd name="adj3" fmla="val 16667"/>
            </a:avLst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6200000" scaled="0"/>
          </a:gradFill>
          <a:ln>
            <a:solidFill>
              <a:srgbClr val="E6AF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b="1" dirty="0" smtClean="0">
                <a:solidFill>
                  <a:schemeClr val="tx1"/>
                </a:solidFill>
              </a:rPr>
              <a:t>хле</a:t>
            </a:r>
            <a:r>
              <a:rPr lang="ru-RU" sz="4800" b="1" u="sng" dirty="0" smtClean="0">
                <a:solidFill>
                  <a:srgbClr val="C00000"/>
                </a:solidFill>
              </a:rPr>
              <a:t>б</a:t>
            </a:r>
            <a:endParaRPr lang="ru-RU" sz="4800" b="1" u="sng" dirty="0">
              <a:solidFill>
                <a:srgbClr val="C00000"/>
              </a:solidFill>
            </a:endParaRPr>
          </a:p>
          <a:p>
            <a:pPr algn="ctr"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(хле</a:t>
            </a:r>
            <a:r>
              <a:rPr lang="ru-RU" sz="2800" b="1" u="sng" dirty="0" smtClean="0">
                <a:solidFill>
                  <a:srgbClr val="C00000"/>
                </a:solidFill>
              </a:rPr>
              <a:t>б</a:t>
            </a:r>
            <a:r>
              <a:rPr lang="ru-RU" sz="2800" b="1" dirty="0" smtClean="0">
                <a:solidFill>
                  <a:schemeClr val="tx1"/>
                </a:solidFill>
              </a:rPr>
              <a:t>ушек)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1" name="Управляющая кнопка: настраиваемая 10">
            <a:hlinkClick r:id="" action="ppaction://noaction" highlightClick="1"/>
          </p:cNvPr>
          <p:cNvSpPr/>
          <p:nvPr/>
        </p:nvSpPr>
        <p:spPr>
          <a:xfrm>
            <a:off x="642910" y="6072206"/>
            <a:ext cx="2143140" cy="500066"/>
          </a:xfrm>
          <a:prstGeom prst="actionButtonBlank">
            <a:avLst/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16200000" scaled="0"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Проверка1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507587" y="103514"/>
            <a:ext cx="8155654" cy="1707"/>
          </a:xfrm>
          <a:custGeom>
            <a:avLst/>
            <a:gdLst>
              <a:gd name="T0" fmla="*/ 0 w 4864"/>
              <a:gd name="T1" fmla="*/ 0 h 1"/>
              <a:gd name="T2" fmla="*/ 4864 w 4864"/>
              <a:gd name="T3" fmla="*/ 0 h 1"/>
              <a:gd name="T4" fmla="*/ 0 60000 65536"/>
              <a:gd name="T5" fmla="*/ 0 60000 65536"/>
              <a:gd name="T6" fmla="*/ 0 w 4864"/>
              <a:gd name="T7" fmla="*/ 0 h 1"/>
              <a:gd name="T8" fmla="*/ 4864 w 486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64" h="1">
                <a:moveTo>
                  <a:pt x="0" y="0"/>
                </a:moveTo>
                <a:lnTo>
                  <a:pt x="4864" y="0"/>
                </a:lnTo>
              </a:path>
            </a:pathLst>
          </a:custGeom>
          <a:noFill/>
          <a:ln w="76200" cmpd="tri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547828" y="6768143"/>
            <a:ext cx="8128827" cy="1707"/>
          </a:xfrm>
          <a:custGeom>
            <a:avLst/>
            <a:gdLst>
              <a:gd name="T0" fmla="*/ 0 w 4848"/>
              <a:gd name="T1" fmla="*/ 0 h 1"/>
              <a:gd name="T2" fmla="*/ 4848 w 4848"/>
              <a:gd name="T3" fmla="*/ 0 h 1"/>
              <a:gd name="T4" fmla="*/ 0 60000 65536"/>
              <a:gd name="T5" fmla="*/ 0 60000 65536"/>
              <a:gd name="T6" fmla="*/ 0 w 4848"/>
              <a:gd name="T7" fmla="*/ 0 h 1"/>
              <a:gd name="T8" fmla="*/ 4848 w 484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48" h="1">
                <a:moveTo>
                  <a:pt x="0" y="0"/>
                </a:moveTo>
                <a:lnTo>
                  <a:pt x="4848" y="0"/>
                </a:lnTo>
              </a:path>
            </a:pathLst>
          </a:custGeom>
          <a:noFill/>
          <a:ln w="76200" cmpd="tri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9065658" y="540539"/>
            <a:ext cx="1677" cy="5763265"/>
          </a:xfrm>
          <a:custGeom>
            <a:avLst/>
            <a:gdLst>
              <a:gd name="T0" fmla="*/ 0 w 1"/>
              <a:gd name="T1" fmla="*/ 0 h 3376"/>
              <a:gd name="T2" fmla="*/ 0 w 1"/>
              <a:gd name="T3" fmla="*/ 3376 h 3376"/>
              <a:gd name="T4" fmla="*/ 0 60000 65536"/>
              <a:gd name="T5" fmla="*/ 0 60000 65536"/>
              <a:gd name="T6" fmla="*/ 0 w 1"/>
              <a:gd name="T7" fmla="*/ 0 h 3376"/>
              <a:gd name="T8" fmla="*/ 1 w 1"/>
              <a:gd name="T9" fmla="*/ 3376 h 33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376">
                <a:moveTo>
                  <a:pt x="0" y="0"/>
                </a:moveTo>
                <a:lnTo>
                  <a:pt x="0" y="3376"/>
                </a:lnTo>
              </a:path>
            </a:pathLst>
          </a:custGeom>
          <a:noFill/>
          <a:ln w="76200" cmpd="tri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91756" y="540539"/>
            <a:ext cx="26828" cy="5763265"/>
          </a:xfrm>
          <a:custGeom>
            <a:avLst/>
            <a:gdLst>
              <a:gd name="T0" fmla="*/ 0 w 16"/>
              <a:gd name="T1" fmla="*/ 0 h 3376"/>
              <a:gd name="T2" fmla="*/ 16 w 16"/>
              <a:gd name="T3" fmla="*/ 3376 h 3376"/>
              <a:gd name="T4" fmla="*/ 0 60000 65536"/>
              <a:gd name="T5" fmla="*/ 0 60000 65536"/>
              <a:gd name="T6" fmla="*/ 0 w 16"/>
              <a:gd name="T7" fmla="*/ 0 h 3376"/>
              <a:gd name="T8" fmla="*/ 16 w 16"/>
              <a:gd name="T9" fmla="*/ 3376 h 33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3376">
                <a:moveTo>
                  <a:pt x="0" y="0"/>
                </a:moveTo>
                <a:lnTo>
                  <a:pt x="16" y="3376"/>
                </a:lnTo>
              </a:path>
            </a:pathLst>
          </a:custGeom>
          <a:noFill/>
          <a:ln w="76200" cmpd="tri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91756" y="6290147"/>
            <a:ext cx="456073" cy="491653"/>
          </a:xfrm>
          <a:custGeom>
            <a:avLst/>
            <a:gdLst>
              <a:gd name="T0" fmla="*/ 0 w 272"/>
              <a:gd name="T1" fmla="*/ 0 h 288"/>
              <a:gd name="T2" fmla="*/ 208 w 272"/>
              <a:gd name="T3" fmla="*/ 80 h 288"/>
              <a:gd name="T4" fmla="*/ 272 w 272"/>
              <a:gd name="T5" fmla="*/ 288 h 288"/>
              <a:gd name="T6" fmla="*/ 0 60000 65536"/>
              <a:gd name="T7" fmla="*/ 0 60000 65536"/>
              <a:gd name="T8" fmla="*/ 0 60000 65536"/>
              <a:gd name="T9" fmla="*/ 0 w 272"/>
              <a:gd name="T10" fmla="*/ 0 h 288"/>
              <a:gd name="T11" fmla="*/ 272 w 27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288">
                <a:moveTo>
                  <a:pt x="0" y="0"/>
                </a:moveTo>
                <a:cubicBezTo>
                  <a:pt x="81" y="16"/>
                  <a:pt x="163" y="32"/>
                  <a:pt x="208" y="80"/>
                </a:cubicBezTo>
                <a:cubicBezTo>
                  <a:pt x="253" y="128"/>
                  <a:pt x="262" y="208"/>
                  <a:pt x="272" y="288"/>
                </a:cubicBezTo>
              </a:path>
            </a:pathLst>
          </a:cu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 flipH="1">
            <a:off x="8649827" y="6276490"/>
            <a:ext cx="456073" cy="491653"/>
          </a:xfrm>
          <a:custGeom>
            <a:avLst/>
            <a:gdLst>
              <a:gd name="T0" fmla="*/ 0 w 272"/>
              <a:gd name="T1" fmla="*/ 0 h 288"/>
              <a:gd name="T2" fmla="*/ 208 w 272"/>
              <a:gd name="T3" fmla="*/ 80 h 288"/>
              <a:gd name="T4" fmla="*/ 272 w 272"/>
              <a:gd name="T5" fmla="*/ 288 h 288"/>
              <a:gd name="T6" fmla="*/ 0 60000 65536"/>
              <a:gd name="T7" fmla="*/ 0 60000 65536"/>
              <a:gd name="T8" fmla="*/ 0 60000 65536"/>
              <a:gd name="T9" fmla="*/ 0 w 272"/>
              <a:gd name="T10" fmla="*/ 0 h 288"/>
              <a:gd name="T11" fmla="*/ 272 w 27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288">
                <a:moveTo>
                  <a:pt x="0" y="0"/>
                </a:moveTo>
                <a:cubicBezTo>
                  <a:pt x="81" y="16"/>
                  <a:pt x="163" y="32"/>
                  <a:pt x="208" y="80"/>
                </a:cubicBezTo>
                <a:cubicBezTo>
                  <a:pt x="253" y="128"/>
                  <a:pt x="262" y="208"/>
                  <a:pt x="272" y="288"/>
                </a:cubicBezTo>
              </a:path>
            </a:pathLst>
          </a:cu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" name="Freeform 18"/>
          <p:cNvSpPr>
            <a:spLocks/>
          </p:cNvSpPr>
          <p:nvPr/>
        </p:nvSpPr>
        <p:spPr bwMode="auto">
          <a:xfrm rot="16200000" flipH="1">
            <a:off x="8632280" y="66919"/>
            <a:ext cx="464339" cy="482901"/>
          </a:xfrm>
          <a:custGeom>
            <a:avLst/>
            <a:gdLst>
              <a:gd name="T0" fmla="*/ 0 w 272"/>
              <a:gd name="T1" fmla="*/ 0 h 288"/>
              <a:gd name="T2" fmla="*/ 208 w 272"/>
              <a:gd name="T3" fmla="*/ 80 h 288"/>
              <a:gd name="T4" fmla="*/ 272 w 272"/>
              <a:gd name="T5" fmla="*/ 288 h 288"/>
              <a:gd name="T6" fmla="*/ 0 60000 65536"/>
              <a:gd name="T7" fmla="*/ 0 60000 65536"/>
              <a:gd name="T8" fmla="*/ 0 60000 65536"/>
              <a:gd name="T9" fmla="*/ 0 w 272"/>
              <a:gd name="T10" fmla="*/ 0 h 288"/>
              <a:gd name="T11" fmla="*/ 272 w 27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288">
                <a:moveTo>
                  <a:pt x="0" y="0"/>
                </a:moveTo>
                <a:cubicBezTo>
                  <a:pt x="81" y="16"/>
                  <a:pt x="163" y="32"/>
                  <a:pt x="208" y="80"/>
                </a:cubicBezTo>
                <a:cubicBezTo>
                  <a:pt x="253" y="128"/>
                  <a:pt x="262" y="208"/>
                  <a:pt x="272" y="288"/>
                </a:cubicBezTo>
              </a:path>
            </a:pathLst>
          </a:cu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 rot="5400000">
            <a:off x="47381" y="66919"/>
            <a:ext cx="464339" cy="482901"/>
          </a:xfrm>
          <a:custGeom>
            <a:avLst/>
            <a:gdLst>
              <a:gd name="T0" fmla="*/ 0 w 272"/>
              <a:gd name="T1" fmla="*/ 0 h 288"/>
              <a:gd name="T2" fmla="*/ 208 w 272"/>
              <a:gd name="T3" fmla="*/ 80 h 288"/>
              <a:gd name="T4" fmla="*/ 272 w 272"/>
              <a:gd name="T5" fmla="*/ 288 h 288"/>
              <a:gd name="T6" fmla="*/ 0 60000 65536"/>
              <a:gd name="T7" fmla="*/ 0 60000 65536"/>
              <a:gd name="T8" fmla="*/ 0 60000 65536"/>
              <a:gd name="T9" fmla="*/ 0 w 272"/>
              <a:gd name="T10" fmla="*/ 0 h 288"/>
              <a:gd name="T11" fmla="*/ 272 w 27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288">
                <a:moveTo>
                  <a:pt x="0" y="0"/>
                </a:moveTo>
                <a:cubicBezTo>
                  <a:pt x="81" y="16"/>
                  <a:pt x="163" y="32"/>
                  <a:pt x="208" y="80"/>
                </a:cubicBezTo>
                <a:cubicBezTo>
                  <a:pt x="253" y="128"/>
                  <a:pt x="262" y="208"/>
                  <a:pt x="272" y="288"/>
                </a:cubicBezTo>
              </a:path>
            </a:pathLst>
          </a:cu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" name="AutoShape 52"/>
          <p:cNvSpPr>
            <a:spLocks noChangeArrowheads="1"/>
          </p:cNvSpPr>
          <p:nvPr/>
        </p:nvSpPr>
        <p:spPr bwMode="auto">
          <a:xfrm>
            <a:off x="6643670" y="3357562"/>
            <a:ext cx="2500330" cy="1222376"/>
          </a:xfrm>
          <a:prstGeom prst="wedgeEllipseCallout">
            <a:avLst>
              <a:gd name="adj1" fmla="val -82625"/>
              <a:gd name="adj2" fmla="val 103194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2400" b="1" dirty="0"/>
              <a:t>Иди к </a:t>
            </a:r>
            <a:r>
              <a:rPr lang="ru-RU" sz="2400" b="1" dirty="0" smtClean="0"/>
              <a:t>проверке 2</a:t>
            </a:r>
            <a:r>
              <a:rPr lang="ru-RU" sz="2000" b="1" dirty="0" smtClean="0"/>
              <a:t>!</a:t>
            </a:r>
            <a:endParaRPr lang="ru-RU" sz="2000" b="1" dirty="0"/>
          </a:p>
        </p:txBody>
      </p:sp>
      <p:sp>
        <p:nvSpPr>
          <p:cNvPr id="21" name="Управляющая кнопка: настраиваемая 20">
            <a:hlinkClick r:id="" action="ppaction://noaction" highlightClick="1"/>
          </p:cNvPr>
          <p:cNvSpPr/>
          <p:nvPr/>
        </p:nvSpPr>
        <p:spPr>
          <a:xfrm>
            <a:off x="3357554" y="6072206"/>
            <a:ext cx="1928826" cy="500066"/>
          </a:xfrm>
          <a:prstGeom prst="actionButtonBlank">
            <a:avLst/>
          </a:prstGeom>
          <a:gradFill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5400000" scaled="0"/>
          </a:gradFill>
          <a:ln>
            <a:solidFill>
              <a:srgbClr val="D1AB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Проверка 2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2" name="Скругленная прямоугольная выноска 21"/>
          <p:cNvSpPr/>
          <p:nvPr/>
        </p:nvSpPr>
        <p:spPr>
          <a:xfrm flipH="1">
            <a:off x="3071802" y="3000372"/>
            <a:ext cx="3357586" cy="1152525"/>
          </a:xfrm>
          <a:prstGeom prst="wedgeRoundRectCallout">
            <a:avLst>
              <a:gd name="adj1" fmla="val -58440"/>
              <a:gd name="adj2" fmla="val 157959"/>
              <a:gd name="adj3" fmla="val 16667"/>
            </a:avLst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6200000" scaled="0"/>
          </a:gradFill>
          <a:ln>
            <a:solidFill>
              <a:srgbClr val="E6AF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b="1" dirty="0" smtClean="0">
                <a:solidFill>
                  <a:schemeClr val="tx1"/>
                </a:solidFill>
              </a:rPr>
              <a:t>обе</a:t>
            </a:r>
            <a:r>
              <a:rPr lang="ru-RU" sz="4800" b="1" u="sng" dirty="0" smtClean="0">
                <a:solidFill>
                  <a:srgbClr val="C00000"/>
                </a:solidFill>
              </a:rPr>
              <a:t>д</a:t>
            </a:r>
            <a:endParaRPr lang="ru-RU" sz="4800" b="1" u="sng" dirty="0">
              <a:solidFill>
                <a:srgbClr val="C00000"/>
              </a:solidFill>
            </a:endParaRPr>
          </a:p>
          <a:p>
            <a:pPr algn="ctr">
              <a:defRPr/>
            </a:pPr>
            <a:r>
              <a:rPr lang="ru-RU" sz="3200" b="1" dirty="0" smtClean="0">
                <a:solidFill>
                  <a:schemeClr val="tx1"/>
                </a:solidFill>
              </a:rPr>
              <a:t>(обе</a:t>
            </a:r>
            <a:r>
              <a:rPr lang="ru-RU" sz="3200" b="1" dirty="0" smtClean="0">
                <a:solidFill>
                  <a:srgbClr val="C00000"/>
                </a:solidFill>
              </a:rPr>
              <a:t>д</a:t>
            </a:r>
            <a:r>
              <a:rPr lang="ru-RU" sz="3200" b="1" dirty="0" smtClean="0">
                <a:solidFill>
                  <a:schemeClr val="tx1"/>
                </a:solidFill>
              </a:rPr>
              <a:t>ать)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3" name="AutoShape 51"/>
          <p:cNvSpPr>
            <a:spLocks noChangeArrowheads="1"/>
          </p:cNvSpPr>
          <p:nvPr/>
        </p:nvSpPr>
        <p:spPr bwMode="auto">
          <a:xfrm flipH="1">
            <a:off x="5214942" y="357166"/>
            <a:ext cx="2357422" cy="1071570"/>
          </a:xfrm>
          <a:prstGeom prst="wedgeEllipseCallout">
            <a:avLst>
              <a:gd name="adj1" fmla="val -73907"/>
              <a:gd name="adj2" fmla="val 93520"/>
            </a:avLst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ВЕРНО!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73 -0.09733  L 0.177 -0.09733  L 0.25 0  L 0.25 0.13867  L 0.177 0.236  L 0.073 0.236  L 0 0.13867  L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5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path" presetSubtype="0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60"/>
                            </p:stCondLst>
                            <p:childTnLst>
                              <p:par>
                                <p:cTn id="47" presetID="22" presetClass="entr" presetSubtype="8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160"/>
                            </p:stCondLst>
                            <p:childTnLst>
                              <p:par>
                                <p:cTn id="51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66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59259E-6 C 0.00209 -0.00949 0.00296 -0.01736 0.00678 -0.02547 C 0.00903 -0.03635 0.0132 -0.04537 0.01667 -0.05556 C 0.01823 -0.06042 0.01858 -0.06574 0.01997 -0.0706 C 0.0257 -0.09028 0.03698 -0.12246 0.04844 -0.13334 C 0.05417 -0.14722 0.05001 -0.13935 0.06337 -0.15371 C 0.07605 -0.1676 0.09514 -0.19422 0.11025 -0.20162 C 0.11719 -0.20857 0.12257 -0.21528 0.13021 -0.21922 C 0.13369 -0.22222 0.13646 -0.22709 0.14028 -0.22917 C 0.14185 -0.22986 0.14376 -0.23033 0.14532 -0.23195 C 0.14879 -0.23472 0.15139 -0.24005 0.15521 -0.2419 C 0.15869 -0.24329 0.16528 -0.24653 0.16528 -0.2463 C 0.17188 -0.25347 0.17935 -0.25556 0.18698 -0.25926 C 0.18872 -0.26042 0.19202 -0.26181 0.19202 -0.26158 C 0.21077 -0.28056 0.19549 -0.26505 0.20695 -0.27685 C 0.20869 -0.27871 0.21198 -0.28218 0.21198 -0.28195 C 0.21303 -0.28449 0.21407 -0.28727 0.21546 -0.28935 C 0.21685 -0.29167 0.21928 -0.29213 0.22049 -0.29468 C 0.2231 -0.29931 0.22709 -0.30972 0.22709 -0.30949 C 0.23212 -0.33357 0.23386 -0.35232 0.23386 -0.37755 " pathEditMode="relative" rAng="0" ptsTypes="fffffffffffffffffffA">
                                      <p:cBhvr>
                                        <p:cTn id="6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1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5 -4.07407E-6 C 0.00608 -0.03379 -0.00104 -0.00208 -0.00225 -0.08912 C -0.00312 -0.15532 0.02327 -0.23935 -0.00938 -0.28726 C -0.01129 -0.29467 -0.01493 -0.31018 -0.01493 -0.30995 C -0.01546 -0.33217 -0.01546 -0.35439 -0.01667 -0.37638 C -0.01718 -0.38726 -0.02032 -0.39768 -0.02032 -0.40902 " pathEditMode="relative" rAng="0" ptsTypes="fffffA">
                                      <p:cBhvr>
                                        <p:cTn id="7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-2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5" grpId="1"/>
      <p:bldP spid="5" grpId="2"/>
      <p:bldP spid="6" grpId="0"/>
      <p:bldP spid="7" grpId="0"/>
      <p:bldP spid="9" grpId="0" animBg="1"/>
      <p:bldP spid="9" grpId="1" animBg="1"/>
      <p:bldP spid="10" grpId="0" animBg="1"/>
      <p:bldP spid="10" grpId="1" animBg="1"/>
      <p:bldP spid="20" grpId="0" animBg="1"/>
      <p:bldP spid="20" grpId="1" animBg="1"/>
      <p:bldP spid="21" grpId="0" animBg="1"/>
      <p:bldP spid="22" grpId="1" animBg="1"/>
      <p:bldP spid="22" grpId="2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1428736"/>
            <a:ext cx="8072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5400" b="1" dirty="0" smtClean="0"/>
              <a:t>Был бы </a:t>
            </a:r>
            <a:r>
              <a:rPr lang="ru-RU" sz="5400" b="1" dirty="0" err="1" smtClean="0"/>
              <a:t>пиро</a:t>
            </a:r>
            <a:r>
              <a:rPr lang="ru-RU" sz="5400" b="1" dirty="0" smtClean="0"/>
              <a:t>.., найдется и </a:t>
            </a:r>
            <a:r>
              <a:rPr lang="ru-RU" sz="5400" b="1" dirty="0" err="1" smtClean="0"/>
              <a:t>едо</a:t>
            </a:r>
            <a:r>
              <a:rPr lang="ru-RU" sz="5400" b="1" dirty="0" smtClean="0"/>
              <a:t>.. .</a:t>
            </a:r>
          </a:p>
          <a:p>
            <a:pPr marL="342900" indent="-342900"/>
            <a:r>
              <a:rPr lang="ru-RU" sz="3600" b="1" dirty="0" smtClean="0"/>
              <a:t> </a:t>
            </a:r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571604" y="4214818"/>
            <a:ext cx="571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г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4744" y="4929198"/>
            <a:ext cx="571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к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388" y="4714884"/>
            <a:ext cx="571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solidFill>
                  <a:srgbClr val="C00000"/>
                </a:solidFill>
              </a:rPr>
              <a:t>г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43900" y="4286256"/>
            <a:ext cx="571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solidFill>
                  <a:srgbClr val="C00000"/>
                </a:solidFill>
              </a:rPr>
              <a:t>к</a:t>
            </a:r>
          </a:p>
        </p:txBody>
      </p:sp>
      <p:sp>
        <p:nvSpPr>
          <p:cNvPr id="8" name="AutoShape 51"/>
          <p:cNvSpPr>
            <a:spLocks noChangeArrowheads="1"/>
          </p:cNvSpPr>
          <p:nvPr/>
        </p:nvSpPr>
        <p:spPr bwMode="auto">
          <a:xfrm flipH="1">
            <a:off x="1142976" y="357166"/>
            <a:ext cx="2286016" cy="935039"/>
          </a:xfrm>
          <a:prstGeom prst="wedgeEllipseCallout">
            <a:avLst>
              <a:gd name="adj1" fmla="val -114218"/>
              <a:gd name="adj2" fmla="val 100040"/>
            </a:avLst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3048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ВЕРНО!</a:t>
            </a:r>
          </a:p>
        </p:txBody>
      </p:sp>
      <p:sp>
        <p:nvSpPr>
          <p:cNvPr id="9" name="AutoShape 52"/>
          <p:cNvSpPr>
            <a:spLocks noChangeArrowheads="1"/>
          </p:cNvSpPr>
          <p:nvPr/>
        </p:nvSpPr>
        <p:spPr bwMode="auto">
          <a:xfrm>
            <a:off x="4857752" y="3571876"/>
            <a:ext cx="2428892" cy="1222376"/>
          </a:xfrm>
          <a:prstGeom prst="wedgeEllipseCallout">
            <a:avLst>
              <a:gd name="adj1" fmla="val -82625"/>
              <a:gd name="adj2" fmla="val 103194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2400" b="1" dirty="0"/>
              <a:t>Иди к </a:t>
            </a:r>
            <a:r>
              <a:rPr lang="ru-RU" sz="2400" b="1" dirty="0" smtClean="0"/>
              <a:t>проверке1</a:t>
            </a:r>
            <a:r>
              <a:rPr lang="ru-RU" sz="2000" b="1" dirty="0" smtClean="0"/>
              <a:t>!</a:t>
            </a:r>
            <a:endParaRPr lang="ru-RU" sz="2000" b="1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2357422" y="4000504"/>
            <a:ext cx="3960813" cy="1152525"/>
          </a:xfrm>
          <a:prstGeom prst="wedgeRoundRectCallout">
            <a:avLst>
              <a:gd name="adj1" fmla="val -58440"/>
              <a:gd name="adj2" fmla="val 157959"/>
              <a:gd name="adj3" fmla="val 16667"/>
            </a:avLst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6200000" scaled="0"/>
          </a:gradFill>
          <a:ln>
            <a:solidFill>
              <a:srgbClr val="E6AF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b="1" dirty="0" smtClean="0">
                <a:solidFill>
                  <a:schemeClr val="tx1"/>
                </a:solidFill>
              </a:rPr>
              <a:t>пиро</a:t>
            </a:r>
            <a:r>
              <a:rPr lang="ru-RU" sz="4800" b="1" u="sng" dirty="0" smtClean="0">
                <a:solidFill>
                  <a:srgbClr val="C00000"/>
                </a:solidFill>
              </a:rPr>
              <a:t>г</a:t>
            </a:r>
            <a:endParaRPr lang="ru-RU" sz="4800" b="1" u="sng" dirty="0">
              <a:solidFill>
                <a:srgbClr val="C00000"/>
              </a:solidFill>
            </a:endParaRPr>
          </a:p>
          <a:p>
            <a:pPr algn="ctr">
              <a:defRPr/>
            </a:pPr>
            <a:r>
              <a:rPr lang="ru-RU" sz="3200" b="1" dirty="0" smtClean="0">
                <a:solidFill>
                  <a:schemeClr val="tx1"/>
                </a:solidFill>
              </a:rPr>
              <a:t>(пиро</a:t>
            </a:r>
            <a:r>
              <a:rPr lang="ru-RU" sz="3200" b="1" u="sng" dirty="0" smtClean="0">
                <a:solidFill>
                  <a:srgbClr val="C00000"/>
                </a:solidFill>
              </a:rPr>
              <a:t>г</a:t>
            </a:r>
            <a:r>
              <a:rPr lang="ru-RU" sz="3200" b="1" dirty="0" smtClean="0">
                <a:solidFill>
                  <a:schemeClr val="tx1"/>
                </a:solidFill>
              </a:rPr>
              <a:t>и)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1" name="Управляющая кнопка: настраиваемая 10">
            <a:hlinkClick r:id="" action="ppaction://noaction" highlightClick="1"/>
          </p:cNvPr>
          <p:cNvSpPr/>
          <p:nvPr/>
        </p:nvSpPr>
        <p:spPr>
          <a:xfrm>
            <a:off x="642910" y="6072206"/>
            <a:ext cx="2143140" cy="500066"/>
          </a:xfrm>
          <a:prstGeom prst="actionButtonBlank">
            <a:avLst/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16200000" scaled="0"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Проверка1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507587" y="103514"/>
            <a:ext cx="8155654" cy="1707"/>
          </a:xfrm>
          <a:custGeom>
            <a:avLst/>
            <a:gdLst>
              <a:gd name="T0" fmla="*/ 0 w 4864"/>
              <a:gd name="T1" fmla="*/ 0 h 1"/>
              <a:gd name="T2" fmla="*/ 4864 w 4864"/>
              <a:gd name="T3" fmla="*/ 0 h 1"/>
              <a:gd name="T4" fmla="*/ 0 60000 65536"/>
              <a:gd name="T5" fmla="*/ 0 60000 65536"/>
              <a:gd name="T6" fmla="*/ 0 w 4864"/>
              <a:gd name="T7" fmla="*/ 0 h 1"/>
              <a:gd name="T8" fmla="*/ 4864 w 486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64" h="1">
                <a:moveTo>
                  <a:pt x="0" y="0"/>
                </a:moveTo>
                <a:lnTo>
                  <a:pt x="4864" y="0"/>
                </a:lnTo>
              </a:path>
            </a:pathLst>
          </a:custGeom>
          <a:noFill/>
          <a:ln w="76200" cmpd="tri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547828" y="6768143"/>
            <a:ext cx="8128827" cy="1707"/>
          </a:xfrm>
          <a:custGeom>
            <a:avLst/>
            <a:gdLst>
              <a:gd name="T0" fmla="*/ 0 w 4848"/>
              <a:gd name="T1" fmla="*/ 0 h 1"/>
              <a:gd name="T2" fmla="*/ 4848 w 4848"/>
              <a:gd name="T3" fmla="*/ 0 h 1"/>
              <a:gd name="T4" fmla="*/ 0 60000 65536"/>
              <a:gd name="T5" fmla="*/ 0 60000 65536"/>
              <a:gd name="T6" fmla="*/ 0 w 4848"/>
              <a:gd name="T7" fmla="*/ 0 h 1"/>
              <a:gd name="T8" fmla="*/ 4848 w 484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48" h="1">
                <a:moveTo>
                  <a:pt x="0" y="0"/>
                </a:moveTo>
                <a:lnTo>
                  <a:pt x="4848" y="0"/>
                </a:lnTo>
              </a:path>
            </a:pathLst>
          </a:custGeom>
          <a:noFill/>
          <a:ln w="76200" cmpd="tri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9065658" y="540539"/>
            <a:ext cx="1677" cy="5763265"/>
          </a:xfrm>
          <a:custGeom>
            <a:avLst/>
            <a:gdLst>
              <a:gd name="T0" fmla="*/ 0 w 1"/>
              <a:gd name="T1" fmla="*/ 0 h 3376"/>
              <a:gd name="T2" fmla="*/ 0 w 1"/>
              <a:gd name="T3" fmla="*/ 3376 h 3376"/>
              <a:gd name="T4" fmla="*/ 0 60000 65536"/>
              <a:gd name="T5" fmla="*/ 0 60000 65536"/>
              <a:gd name="T6" fmla="*/ 0 w 1"/>
              <a:gd name="T7" fmla="*/ 0 h 3376"/>
              <a:gd name="T8" fmla="*/ 1 w 1"/>
              <a:gd name="T9" fmla="*/ 3376 h 33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376">
                <a:moveTo>
                  <a:pt x="0" y="0"/>
                </a:moveTo>
                <a:lnTo>
                  <a:pt x="0" y="3376"/>
                </a:lnTo>
              </a:path>
            </a:pathLst>
          </a:custGeom>
          <a:noFill/>
          <a:ln w="76200" cmpd="tri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91756" y="540539"/>
            <a:ext cx="26828" cy="5763265"/>
          </a:xfrm>
          <a:custGeom>
            <a:avLst/>
            <a:gdLst>
              <a:gd name="T0" fmla="*/ 0 w 16"/>
              <a:gd name="T1" fmla="*/ 0 h 3376"/>
              <a:gd name="T2" fmla="*/ 16 w 16"/>
              <a:gd name="T3" fmla="*/ 3376 h 3376"/>
              <a:gd name="T4" fmla="*/ 0 60000 65536"/>
              <a:gd name="T5" fmla="*/ 0 60000 65536"/>
              <a:gd name="T6" fmla="*/ 0 w 16"/>
              <a:gd name="T7" fmla="*/ 0 h 3376"/>
              <a:gd name="T8" fmla="*/ 16 w 16"/>
              <a:gd name="T9" fmla="*/ 3376 h 33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3376">
                <a:moveTo>
                  <a:pt x="0" y="0"/>
                </a:moveTo>
                <a:lnTo>
                  <a:pt x="16" y="3376"/>
                </a:lnTo>
              </a:path>
            </a:pathLst>
          </a:custGeom>
          <a:noFill/>
          <a:ln w="76200" cmpd="tri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91756" y="6290147"/>
            <a:ext cx="456073" cy="491653"/>
          </a:xfrm>
          <a:custGeom>
            <a:avLst/>
            <a:gdLst>
              <a:gd name="T0" fmla="*/ 0 w 272"/>
              <a:gd name="T1" fmla="*/ 0 h 288"/>
              <a:gd name="T2" fmla="*/ 208 w 272"/>
              <a:gd name="T3" fmla="*/ 80 h 288"/>
              <a:gd name="T4" fmla="*/ 272 w 272"/>
              <a:gd name="T5" fmla="*/ 288 h 288"/>
              <a:gd name="T6" fmla="*/ 0 60000 65536"/>
              <a:gd name="T7" fmla="*/ 0 60000 65536"/>
              <a:gd name="T8" fmla="*/ 0 60000 65536"/>
              <a:gd name="T9" fmla="*/ 0 w 272"/>
              <a:gd name="T10" fmla="*/ 0 h 288"/>
              <a:gd name="T11" fmla="*/ 272 w 27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288">
                <a:moveTo>
                  <a:pt x="0" y="0"/>
                </a:moveTo>
                <a:cubicBezTo>
                  <a:pt x="81" y="16"/>
                  <a:pt x="163" y="32"/>
                  <a:pt x="208" y="80"/>
                </a:cubicBezTo>
                <a:cubicBezTo>
                  <a:pt x="253" y="128"/>
                  <a:pt x="262" y="208"/>
                  <a:pt x="272" y="288"/>
                </a:cubicBezTo>
              </a:path>
            </a:pathLst>
          </a:cu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 flipH="1">
            <a:off x="8649827" y="6276490"/>
            <a:ext cx="456073" cy="491653"/>
          </a:xfrm>
          <a:custGeom>
            <a:avLst/>
            <a:gdLst>
              <a:gd name="T0" fmla="*/ 0 w 272"/>
              <a:gd name="T1" fmla="*/ 0 h 288"/>
              <a:gd name="T2" fmla="*/ 208 w 272"/>
              <a:gd name="T3" fmla="*/ 80 h 288"/>
              <a:gd name="T4" fmla="*/ 272 w 272"/>
              <a:gd name="T5" fmla="*/ 288 h 288"/>
              <a:gd name="T6" fmla="*/ 0 60000 65536"/>
              <a:gd name="T7" fmla="*/ 0 60000 65536"/>
              <a:gd name="T8" fmla="*/ 0 60000 65536"/>
              <a:gd name="T9" fmla="*/ 0 w 272"/>
              <a:gd name="T10" fmla="*/ 0 h 288"/>
              <a:gd name="T11" fmla="*/ 272 w 27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288">
                <a:moveTo>
                  <a:pt x="0" y="0"/>
                </a:moveTo>
                <a:cubicBezTo>
                  <a:pt x="81" y="16"/>
                  <a:pt x="163" y="32"/>
                  <a:pt x="208" y="80"/>
                </a:cubicBezTo>
                <a:cubicBezTo>
                  <a:pt x="253" y="128"/>
                  <a:pt x="262" y="208"/>
                  <a:pt x="272" y="288"/>
                </a:cubicBezTo>
              </a:path>
            </a:pathLst>
          </a:cu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" name="Freeform 18"/>
          <p:cNvSpPr>
            <a:spLocks/>
          </p:cNvSpPr>
          <p:nvPr/>
        </p:nvSpPr>
        <p:spPr bwMode="auto">
          <a:xfrm rot="16200000" flipH="1">
            <a:off x="8632280" y="66919"/>
            <a:ext cx="464339" cy="482901"/>
          </a:xfrm>
          <a:custGeom>
            <a:avLst/>
            <a:gdLst>
              <a:gd name="T0" fmla="*/ 0 w 272"/>
              <a:gd name="T1" fmla="*/ 0 h 288"/>
              <a:gd name="T2" fmla="*/ 208 w 272"/>
              <a:gd name="T3" fmla="*/ 80 h 288"/>
              <a:gd name="T4" fmla="*/ 272 w 272"/>
              <a:gd name="T5" fmla="*/ 288 h 288"/>
              <a:gd name="T6" fmla="*/ 0 60000 65536"/>
              <a:gd name="T7" fmla="*/ 0 60000 65536"/>
              <a:gd name="T8" fmla="*/ 0 60000 65536"/>
              <a:gd name="T9" fmla="*/ 0 w 272"/>
              <a:gd name="T10" fmla="*/ 0 h 288"/>
              <a:gd name="T11" fmla="*/ 272 w 27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288">
                <a:moveTo>
                  <a:pt x="0" y="0"/>
                </a:moveTo>
                <a:cubicBezTo>
                  <a:pt x="81" y="16"/>
                  <a:pt x="163" y="32"/>
                  <a:pt x="208" y="80"/>
                </a:cubicBezTo>
                <a:cubicBezTo>
                  <a:pt x="253" y="128"/>
                  <a:pt x="262" y="208"/>
                  <a:pt x="272" y="288"/>
                </a:cubicBezTo>
              </a:path>
            </a:pathLst>
          </a:cu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 rot="5400000">
            <a:off x="47381" y="66919"/>
            <a:ext cx="464339" cy="482901"/>
          </a:xfrm>
          <a:custGeom>
            <a:avLst/>
            <a:gdLst>
              <a:gd name="T0" fmla="*/ 0 w 272"/>
              <a:gd name="T1" fmla="*/ 0 h 288"/>
              <a:gd name="T2" fmla="*/ 208 w 272"/>
              <a:gd name="T3" fmla="*/ 80 h 288"/>
              <a:gd name="T4" fmla="*/ 272 w 272"/>
              <a:gd name="T5" fmla="*/ 288 h 288"/>
              <a:gd name="T6" fmla="*/ 0 60000 65536"/>
              <a:gd name="T7" fmla="*/ 0 60000 65536"/>
              <a:gd name="T8" fmla="*/ 0 60000 65536"/>
              <a:gd name="T9" fmla="*/ 0 w 272"/>
              <a:gd name="T10" fmla="*/ 0 h 288"/>
              <a:gd name="T11" fmla="*/ 272 w 27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288">
                <a:moveTo>
                  <a:pt x="0" y="0"/>
                </a:moveTo>
                <a:cubicBezTo>
                  <a:pt x="81" y="16"/>
                  <a:pt x="163" y="32"/>
                  <a:pt x="208" y="80"/>
                </a:cubicBezTo>
                <a:cubicBezTo>
                  <a:pt x="253" y="128"/>
                  <a:pt x="262" y="208"/>
                  <a:pt x="272" y="288"/>
                </a:cubicBezTo>
              </a:path>
            </a:pathLst>
          </a:cu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" name="AutoShape 52"/>
          <p:cNvSpPr>
            <a:spLocks noChangeArrowheads="1"/>
          </p:cNvSpPr>
          <p:nvPr/>
        </p:nvSpPr>
        <p:spPr bwMode="auto">
          <a:xfrm>
            <a:off x="6643670" y="2357430"/>
            <a:ext cx="2500330" cy="1222376"/>
          </a:xfrm>
          <a:prstGeom prst="wedgeEllipseCallout">
            <a:avLst>
              <a:gd name="adj1" fmla="val -48492"/>
              <a:gd name="adj2" fmla="val 173012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2400" b="1" dirty="0"/>
              <a:t>Иди к </a:t>
            </a:r>
            <a:r>
              <a:rPr lang="ru-RU" sz="2400" b="1" dirty="0" smtClean="0"/>
              <a:t>проверке2</a:t>
            </a:r>
            <a:r>
              <a:rPr lang="ru-RU" sz="2000" b="1" dirty="0" smtClean="0"/>
              <a:t>!</a:t>
            </a:r>
            <a:endParaRPr lang="ru-RU" sz="2000" b="1" dirty="0"/>
          </a:p>
        </p:txBody>
      </p:sp>
      <p:sp>
        <p:nvSpPr>
          <p:cNvPr id="21" name="Управляющая кнопка: настраиваемая 20">
            <a:hlinkClick r:id="" action="ppaction://noaction" highlightClick="1"/>
          </p:cNvPr>
          <p:cNvSpPr/>
          <p:nvPr/>
        </p:nvSpPr>
        <p:spPr>
          <a:xfrm>
            <a:off x="3357554" y="6072206"/>
            <a:ext cx="1928826" cy="500066"/>
          </a:xfrm>
          <a:prstGeom prst="actionButtonBlank">
            <a:avLst/>
          </a:prstGeom>
          <a:gradFill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5400000" scaled="0"/>
          </a:gradFill>
          <a:ln>
            <a:solidFill>
              <a:srgbClr val="D1AB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Проверка 2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2" name="Скругленная прямоугольная выноска 21"/>
          <p:cNvSpPr/>
          <p:nvPr/>
        </p:nvSpPr>
        <p:spPr>
          <a:xfrm flipH="1">
            <a:off x="3071802" y="3000372"/>
            <a:ext cx="3357586" cy="1152525"/>
          </a:xfrm>
          <a:prstGeom prst="wedgeRoundRectCallout">
            <a:avLst>
              <a:gd name="adj1" fmla="val -58440"/>
              <a:gd name="adj2" fmla="val 157959"/>
              <a:gd name="adj3" fmla="val 16667"/>
            </a:avLst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6200000" scaled="0"/>
          </a:gradFill>
          <a:ln>
            <a:solidFill>
              <a:srgbClr val="E6AF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b="1" dirty="0" smtClean="0">
                <a:solidFill>
                  <a:schemeClr val="tx1"/>
                </a:solidFill>
              </a:rPr>
              <a:t>едо</a:t>
            </a:r>
            <a:r>
              <a:rPr lang="ru-RU" sz="4800" b="1" u="sng" dirty="0" smtClean="0">
                <a:solidFill>
                  <a:srgbClr val="C00000"/>
                </a:solidFill>
              </a:rPr>
              <a:t>к</a:t>
            </a:r>
            <a:endParaRPr lang="ru-RU" sz="4800" b="1" u="sng" dirty="0">
              <a:solidFill>
                <a:srgbClr val="C00000"/>
              </a:solidFill>
            </a:endParaRPr>
          </a:p>
          <a:p>
            <a:pPr algn="ctr">
              <a:defRPr/>
            </a:pPr>
            <a:r>
              <a:rPr lang="ru-RU" sz="3200" b="1" dirty="0" smtClean="0">
                <a:solidFill>
                  <a:schemeClr val="tx1"/>
                </a:solidFill>
              </a:rPr>
              <a:t>(едо</a:t>
            </a:r>
            <a:r>
              <a:rPr lang="ru-RU" sz="3200" b="1" u="sng" dirty="0" smtClean="0">
                <a:solidFill>
                  <a:srgbClr val="C00000"/>
                </a:solidFill>
              </a:rPr>
              <a:t>к</a:t>
            </a:r>
            <a:r>
              <a:rPr lang="ru-RU" sz="3200" b="1" dirty="0" smtClean="0">
                <a:solidFill>
                  <a:schemeClr val="tx1"/>
                </a:solidFill>
              </a:rPr>
              <a:t>ов)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3" name="AutoShape 51"/>
          <p:cNvSpPr>
            <a:spLocks noChangeArrowheads="1"/>
          </p:cNvSpPr>
          <p:nvPr/>
        </p:nvSpPr>
        <p:spPr bwMode="auto">
          <a:xfrm>
            <a:off x="4000496" y="571480"/>
            <a:ext cx="2428892" cy="1071570"/>
          </a:xfrm>
          <a:prstGeom prst="wedgeEllipseCallout">
            <a:avLst>
              <a:gd name="adj1" fmla="val -107789"/>
              <a:gd name="adj2" fmla="val 129075"/>
            </a:avLst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ObliqueTopRight">
              <a:rot lat="0" lon="0" rev="0"/>
            </a:camera>
            <a:lightRig rig="legacyFlat3" dir="b"/>
          </a:scene3d>
          <a:sp3d extrusionH="3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ВЕРНО!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2.59259E-6 C 0.00035 -0.01088 0.00174 -0.01968 0.00712 -0.02894 C 0.01025 -0.04074 0.0165 -0.0507 0.02136 -0.06204 C 0.02362 -0.06736 0.02414 -0.07338 0.02605 -0.07894 C 0.03421 -0.1007 0.05053 -0.13635 0.06702 -0.14861 C 0.07518 -0.16389 0.06928 -0.1551 0.08837 -0.17153 C 0.1066 -0.18658 0.13421 -0.21621 0.15591 -0.22454 C 0.1658 -0.23218 0.17362 -0.23935 0.18455 -0.24398 C 0.18959 -0.24746 0.19358 -0.25278 0.19914 -0.25533 C 0.20139 -0.25602 0.20417 -0.25648 0.20643 -0.25787 C 0.21146 -0.26111 0.21511 -0.26713 0.22066 -0.26922 C 0.22553 -0.27084 0.23507 -0.27454 0.23507 -0.27431 C 0.24445 -0.28218 0.25521 -0.28449 0.26632 -0.28843 C 0.26893 -0.28982 0.27344 -0.29144 0.27344 -0.29121 C 0.30053 -0.31227 0.27848 -0.29491 0.29497 -0.3081 C 0.2974 -0.31019 0.30209 -0.31412 0.30209 -0.31389 C 0.30365 -0.31644 0.30521 -0.31968 0.30712 -0.32199 C 0.30921 -0.32477 0.31268 -0.325 0.31441 -0.32801 C 0.31823 -0.33334 0.32396 -0.34445 0.32396 -0.34422 C 0.33108 -0.3713 0.33386 -0.39167 0.33386 -0.41968 " pathEditMode="relative" rAng="0" ptsTypes="f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" y="-2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73 -0.09733  L 0.177 -0.09733  L 0.25 0  L 0.25 0.13867  L 0.177 0.236  L 0.073 0.236  L 0 0.13867  L 0 0  Z" pathEditMode="relative" ptsTypes="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6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60"/>
                            </p:stCondLst>
                            <p:childTnLst>
                              <p:par>
                                <p:cTn id="3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path" presetSubtype="0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2448 0.02199 C 0.09341 0.02199 0.14948 0.09676 0.14948 0.18866 C 0.14948 0.28056 0.09341 0.35533 0.02448 0.35533 C -0.04444 0.35533 -0.10053 0.28056 -0.10053 0.18866 C -0.10053 0.09676 -0.04444 0.02199 0.02448 0.02199 Z " pathEditMode="relative" rAng="0" ptsTypes="fffff">
                                      <p:cBhvr>
                                        <p:cTn id="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60"/>
                            </p:stCondLst>
                            <p:childTnLst>
                              <p:par>
                                <p:cTn id="59" presetID="22" presetClass="entr" presetSubtype="8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660"/>
                            </p:stCondLst>
                            <p:childTnLst>
                              <p:par>
                                <p:cTn id="63" presetID="10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695 0.00672 C -0.04288 -0.03171 0.00573 0.00463 -0.1356 -0.06574 C -0.24289 -0.1199 -0.36719 -0.225 -0.4573 -0.2206 C -0.47188 -0.225 -0.49757 -0.23217 -0.49671 -0.23194 C -0.53334 -0.25023 -0.5691 -0.26805 -0.60487 -0.28472 C -0.62327 -0.29305 -0.64046 -0.29791 -0.65869 -0.3074 " pathEditMode="relative" rAng="-4134805" ptsTypes="fffffA">
                                      <p:cBhvr>
                                        <p:cTn id="7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8" y="-1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  <p:bldP spid="7" grpId="0"/>
      <p:bldP spid="9" grpId="0" animBg="1"/>
      <p:bldP spid="9" grpId="1" animBg="1"/>
      <p:bldP spid="10" grpId="0" animBg="1"/>
      <p:bldP spid="10" grpId="1" animBg="1"/>
      <p:bldP spid="11" grpId="0" animBg="1"/>
      <p:bldP spid="20" grpId="0" animBg="1"/>
      <p:bldP spid="20" grpId="1" animBg="1"/>
      <p:bldP spid="21" grpId="0" animBg="1"/>
      <p:bldP spid="22" grpId="0" animBg="1"/>
      <p:bldP spid="22" grpId="1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500174"/>
            <a:ext cx="89297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5400" b="1" dirty="0" err="1" smtClean="0"/>
              <a:t>Некраси</a:t>
            </a:r>
            <a:r>
              <a:rPr lang="ru-RU" sz="5400" b="1" dirty="0" smtClean="0"/>
              <a:t>..  лицом, да </a:t>
            </a:r>
            <a:r>
              <a:rPr lang="ru-RU" sz="5400" b="1" dirty="0" err="1" smtClean="0"/>
              <a:t>хоро</a:t>
            </a:r>
            <a:r>
              <a:rPr lang="ru-RU" sz="5400" b="1" dirty="0" smtClean="0"/>
              <a:t>.. умом! </a:t>
            </a:r>
            <a:endParaRPr lang="ru-RU" sz="5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571604" y="4286256"/>
            <a:ext cx="571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в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4744" y="4929198"/>
            <a:ext cx="571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ф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388" y="4714884"/>
            <a:ext cx="571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ж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43900" y="4286256"/>
            <a:ext cx="571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ш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8" name="AutoShape 51"/>
          <p:cNvSpPr>
            <a:spLocks noChangeArrowheads="1"/>
          </p:cNvSpPr>
          <p:nvPr/>
        </p:nvSpPr>
        <p:spPr bwMode="auto">
          <a:xfrm flipH="1">
            <a:off x="428596" y="285728"/>
            <a:ext cx="2286016" cy="935039"/>
          </a:xfrm>
          <a:prstGeom prst="wedgeEllipseCallout">
            <a:avLst>
              <a:gd name="adj1" fmla="val -60885"/>
              <a:gd name="adj2" fmla="val 116339"/>
            </a:avLst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3048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ВЕРНО!</a:t>
            </a:r>
          </a:p>
        </p:txBody>
      </p:sp>
      <p:sp>
        <p:nvSpPr>
          <p:cNvPr id="9" name="AutoShape 52"/>
          <p:cNvSpPr>
            <a:spLocks noChangeArrowheads="1"/>
          </p:cNvSpPr>
          <p:nvPr/>
        </p:nvSpPr>
        <p:spPr bwMode="auto">
          <a:xfrm>
            <a:off x="4857752" y="3571876"/>
            <a:ext cx="2428892" cy="1222376"/>
          </a:xfrm>
          <a:prstGeom prst="wedgeEllipseCallout">
            <a:avLst>
              <a:gd name="adj1" fmla="val -82625"/>
              <a:gd name="adj2" fmla="val 103194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2400" b="1" dirty="0"/>
              <a:t>Иди к </a:t>
            </a:r>
            <a:r>
              <a:rPr lang="ru-RU" sz="2400" b="1" dirty="0" smtClean="0"/>
              <a:t>проверке1</a:t>
            </a:r>
            <a:r>
              <a:rPr lang="ru-RU" sz="2000" b="1" dirty="0" smtClean="0"/>
              <a:t>!</a:t>
            </a:r>
            <a:endParaRPr lang="ru-RU" sz="2000" b="1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2357422" y="4000504"/>
            <a:ext cx="3960813" cy="1152525"/>
          </a:xfrm>
          <a:prstGeom prst="wedgeRoundRectCallout">
            <a:avLst>
              <a:gd name="adj1" fmla="val -58440"/>
              <a:gd name="adj2" fmla="val 157959"/>
              <a:gd name="adj3" fmla="val 16667"/>
            </a:avLst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6200000" scaled="0"/>
          </a:gradFill>
          <a:ln>
            <a:solidFill>
              <a:srgbClr val="E6AF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b="1" dirty="0" smtClean="0">
                <a:solidFill>
                  <a:schemeClr val="tx1"/>
                </a:solidFill>
              </a:rPr>
              <a:t>некраси</a:t>
            </a:r>
            <a:r>
              <a:rPr lang="ru-RU" sz="4800" b="1" u="sng" dirty="0" smtClean="0">
                <a:solidFill>
                  <a:srgbClr val="C00000"/>
                </a:solidFill>
              </a:rPr>
              <a:t>в</a:t>
            </a:r>
            <a:endParaRPr lang="ru-RU" sz="4800" b="1" u="sng" dirty="0">
              <a:solidFill>
                <a:srgbClr val="C00000"/>
              </a:solidFill>
            </a:endParaRPr>
          </a:p>
          <a:p>
            <a:pPr algn="ctr">
              <a:defRPr/>
            </a:pPr>
            <a:r>
              <a:rPr lang="ru-RU" sz="3200" b="1" dirty="0" smtClean="0">
                <a:solidFill>
                  <a:schemeClr val="tx1"/>
                </a:solidFill>
              </a:rPr>
              <a:t>(краси</a:t>
            </a:r>
            <a:r>
              <a:rPr lang="ru-RU" sz="3200" b="1" u="sng" dirty="0" smtClean="0">
                <a:solidFill>
                  <a:srgbClr val="C00000"/>
                </a:solidFill>
              </a:rPr>
              <a:t>в</a:t>
            </a:r>
            <a:r>
              <a:rPr lang="ru-RU" sz="3200" b="1" dirty="0" smtClean="0">
                <a:solidFill>
                  <a:schemeClr val="tx1"/>
                </a:solidFill>
              </a:rPr>
              <a:t>ый)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1" name="Управляющая кнопка: настраиваемая 10">
            <a:hlinkClick r:id="" action="ppaction://noaction" highlightClick="1"/>
          </p:cNvPr>
          <p:cNvSpPr/>
          <p:nvPr/>
        </p:nvSpPr>
        <p:spPr>
          <a:xfrm>
            <a:off x="642910" y="6072206"/>
            <a:ext cx="2143140" cy="500066"/>
          </a:xfrm>
          <a:prstGeom prst="actionButtonBlank">
            <a:avLst/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16200000" scaled="0"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Проверка1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507587" y="103514"/>
            <a:ext cx="8155654" cy="1707"/>
          </a:xfrm>
          <a:custGeom>
            <a:avLst/>
            <a:gdLst>
              <a:gd name="T0" fmla="*/ 0 w 4864"/>
              <a:gd name="T1" fmla="*/ 0 h 1"/>
              <a:gd name="T2" fmla="*/ 4864 w 4864"/>
              <a:gd name="T3" fmla="*/ 0 h 1"/>
              <a:gd name="T4" fmla="*/ 0 60000 65536"/>
              <a:gd name="T5" fmla="*/ 0 60000 65536"/>
              <a:gd name="T6" fmla="*/ 0 w 4864"/>
              <a:gd name="T7" fmla="*/ 0 h 1"/>
              <a:gd name="T8" fmla="*/ 4864 w 486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64" h="1">
                <a:moveTo>
                  <a:pt x="0" y="0"/>
                </a:moveTo>
                <a:lnTo>
                  <a:pt x="4864" y="0"/>
                </a:lnTo>
              </a:path>
            </a:pathLst>
          </a:custGeom>
          <a:noFill/>
          <a:ln w="76200" cmpd="tri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547828" y="6768143"/>
            <a:ext cx="8128827" cy="1707"/>
          </a:xfrm>
          <a:custGeom>
            <a:avLst/>
            <a:gdLst>
              <a:gd name="T0" fmla="*/ 0 w 4848"/>
              <a:gd name="T1" fmla="*/ 0 h 1"/>
              <a:gd name="T2" fmla="*/ 4848 w 4848"/>
              <a:gd name="T3" fmla="*/ 0 h 1"/>
              <a:gd name="T4" fmla="*/ 0 60000 65536"/>
              <a:gd name="T5" fmla="*/ 0 60000 65536"/>
              <a:gd name="T6" fmla="*/ 0 w 4848"/>
              <a:gd name="T7" fmla="*/ 0 h 1"/>
              <a:gd name="T8" fmla="*/ 4848 w 484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48" h="1">
                <a:moveTo>
                  <a:pt x="0" y="0"/>
                </a:moveTo>
                <a:lnTo>
                  <a:pt x="4848" y="0"/>
                </a:lnTo>
              </a:path>
            </a:pathLst>
          </a:custGeom>
          <a:noFill/>
          <a:ln w="76200" cmpd="tri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9065658" y="540539"/>
            <a:ext cx="1677" cy="5763265"/>
          </a:xfrm>
          <a:custGeom>
            <a:avLst/>
            <a:gdLst>
              <a:gd name="T0" fmla="*/ 0 w 1"/>
              <a:gd name="T1" fmla="*/ 0 h 3376"/>
              <a:gd name="T2" fmla="*/ 0 w 1"/>
              <a:gd name="T3" fmla="*/ 3376 h 3376"/>
              <a:gd name="T4" fmla="*/ 0 60000 65536"/>
              <a:gd name="T5" fmla="*/ 0 60000 65536"/>
              <a:gd name="T6" fmla="*/ 0 w 1"/>
              <a:gd name="T7" fmla="*/ 0 h 3376"/>
              <a:gd name="T8" fmla="*/ 1 w 1"/>
              <a:gd name="T9" fmla="*/ 3376 h 33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376">
                <a:moveTo>
                  <a:pt x="0" y="0"/>
                </a:moveTo>
                <a:lnTo>
                  <a:pt x="0" y="3376"/>
                </a:lnTo>
              </a:path>
            </a:pathLst>
          </a:custGeom>
          <a:noFill/>
          <a:ln w="76200" cmpd="tri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91756" y="540539"/>
            <a:ext cx="26828" cy="5763265"/>
          </a:xfrm>
          <a:custGeom>
            <a:avLst/>
            <a:gdLst>
              <a:gd name="T0" fmla="*/ 0 w 16"/>
              <a:gd name="T1" fmla="*/ 0 h 3376"/>
              <a:gd name="T2" fmla="*/ 16 w 16"/>
              <a:gd name="T3" fmla="*/ 3376 h 3376"/>
              <a:gd name="T4" fmla="*/ 0 60000 65536"/>
              <a:gd name="T5" fmla="*/ 0 60000 65536"/>
              <a:gd name="T6" fmla="*/ 0 w 16"/>
              <a:gd name="T7" fmla="*/ 0 h 3376"/>
              <a:gd name="T8" fmla="*/ 16 w 16"/>
              <a:gd name="T9" fmla="*/ 3376 h 33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3376">
                <a:moveTo>
                  <a:pt x="0" y="0"/>
                </a:moveTo>
                <a:lnTo>
                  <a:pt x="16" y="3376"/>
                </a:lnTo>
              </a:path>
            </a:pathLst>
          </a:custGeom>
          <a:noFill/>
          <a:ln w="76200" cmpd="tri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91756" y="6290147"/>
            <a:ext cx="456073" cy="491653"/>
          </a:xfrm>
          <a:custGeom>
            <a:avLst/>
            <a:gdLst>
              <a:gd name="T0" fmla="*/ 0 w 272"/>
              <a:gd name="T1" fmla="*/ 0 h 288"/>
              <a:gd name="T2" fmla="*/ 208 w 272"/>
              <a:gd name="T3" fmla="*/ 80 h 288"/>
              <a:gd name="T4" fmla="*/ 272 w 272"/>
              <a:gd name="T5" fmla="*/ 288 h 288"/>
              <a:gd name="T6" fmla="*/ 0 60000 65536"/>
              <a:gd name="T7" fmla="*/ 0 60000 65536"/>
              <a:gd name="T8" fmla="*/ 0 60000 65536"/>
              <a:gd name="T9" fmla="*/ 0 w 272"/>
              <a:gd name="T10" fmla="*/ 0 h 288"/>
              <a:gd name="T11" fmla="*/ 272 w 27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288">
                <a:moveTo>
                  <a:pt x="0" y="0"/>
                </a:moveTo>
                <a:cubicBezTo>
                  <a:pt x="81" y="16"/>
                  <a:pt x="163" y="32"/>
                  <a:pt x="208" y="80"/>
                </a:cubicBezTo>
                <a:cubicBezTo>
                  <a:pt x="253" y="128"/>
                  <a:pt x="262" y="208"/>
                  <a:pt x="272" y="288"/>
                </a:cubicBezTo>
              </a:path>
            </a:pathLst>
          </a:cu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 flipH="1">
            <a:off x="8649827" y="6276490"/>
            <a:ext cx="456073" cy="491653"/>
          </a:xfrm>
          <a:custGeom>
            <a:avLst/>
            <a:gdLst>
              <a:gd name="T0" fmla="*/ 0 w 272"/>
              <a:gd name="T1" fmla="*/ 0 h 288"/>
              <a:gd name="T2" fmla="*/ 208 w 272"/>
              <a:gd name="T3" fmla="*/ 80 h 288"/>
              <a:gd name="T4" fmla="*/ 272 w 272"/>
              <a:gd name="T5" fmla="*/ 288 h 288"/>
              <a:gd name="T6" fmla="*/ 0 60000 65536"/>
              <a:gd name="T7" fmla="*/ 0 60000 65536"/>
              <a:gd name="T8" fmla="*/ 0 60000 65536"/>
              <a:gd name="T9" fmla="*/ 0 w 272"/>
              <a:gd name="T10" fmla="*/ 0 h 288"/>
              <a:gd name="T11" fmla="*/ 272 w 27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288">
                <a:moveTo>
                  <a:pt x="0" y="0"/>
                </a:moveTo>
                <a:cubicBezTo>
                  <a:pt x="81" y="16"/>
                  <a:pt x="163" y="32"/>
                  <a:pt x="208" y="80"/>
                </a:cubicBezTo>
                <a:cubicBezTo>
                  <a:pt x="253" y="128"/>
                  <a:pt x="262" y="208"/>
                  <a:pt x="272" y="288"/>
                </a:cubicBezTo>
              </a:path>
            </a:pathLst>
          </a:cu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" name="Freeform 18"/>
          <p:cNvSpPr>
            <a:spLocks/>
          </p:cNvSpPr>
          <p:nvPr/>
        </p:nvSpPr>
        <p:spPr bwMode="auto">
          <a:xfrm rot="16200000" flipH="1">
            <a:off x="8632280" y="66919"/>
            <a:ext cx="464339" cy="482901"/>
          </a:xfrm>
          <a:custGeom>
            <a:avLst/>
            <a:gdLst>
              <a:gd name="T0" fmla="*/ 0 w 272"/>
              <a:gd name="T1" fmla="*/ 0 h 288"/>
              <a:gd name="T2" fmla="*/ 208 w 272"/>
              <a:gd name="T3" fmla="*/ 80 h 288"/>
              <a:gd name="T4" fmla="*/ 272 w 272"/>
              <a:gd name="T5" fmla="*/ 288 h 288"/>
              <a:gd name="T6" fmla="*/ 0 60000 65536"/>
              <a:gd name="T7" fmla="*/ 0 60000 65536"/>
              <a:gd name="T8" fmla="*/ 0 60000 65536"/>
              <a:gd name="T9" fmla="*/ 0 w 272"/>
              <a:gd name="T10" fmla="*/ 0 h 288"/>
              <a:gd name="T11" fmla="*/ 272 w 27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288">
                <a:moveTo>
                  <a:pt x="0" y="0"/>
                </a:moveTo>
                <a:cubicBezTo>
                  <a:pt x="81" y="16"/>
                  <a:pt x="163" y="32"/>
                  <a:pt x="208" y="80"/>
                </a:cubicBezTo>
                <a:cubicBezTo>
                  <a:pt x="253" y="128"/>
                  <a:pt x="262" y="208"/>
                  <a:pt x="272" y="288"/>
                </a:cubicBezTo>
              </a:path>
            </a:pathLst>
          </a:cu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 rot="5400000">
            <a:off x="47381" y="66919"/>
            <a:ext cx="464339" cy="482901"/>
          </a:xfrm>
          <a:custGeom>
            <a:avLst/>
            <a:gdLst>
              <a:gd name="T0" fmla="*/ 0 w 272"/>
              <a:gd name="T1" fmla="*/ 0 h 288"/>
              <a:gd name="T2" fmla="*/ 208 w 272"/>
              <a:gd name="T3" fmla="*/ 80 h 288"/>
              <a:gd name="T4" fmla="*/ 272 w 272"/>
              <a:gd name="T5" fmla="*/ 288 h 288"/>
              <a:gd name="T6" fmla="*/ 0 60000 65536"/>
              <a:gd name="T7" fmla="*/ 0 60000 65536"/>
              <a:gd name="T8" fmla="*/ 0 60000 65536"/>
              <a:gd name="T9" fmla="*/ 0 w 272"/>
              <a:gd name="T10" fmla="*/ 0 h 288"/>
              <a:gd name="T11" fmla="*/ 272 w 27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288">
                <a:moveTo>
                  <a:pt x="0" y="0"/>
                </a:moveTo>
                <a:cubicBezTo>
                  <a:pt x="81" y="16"/>
                  <a:pt x="163" y="32"/>
                  <a:pt x="208" y="80"/>
                </a:cubicBezTo>
                <a:cubicBezTo>
                  <a:pt x="253" y="128"/>
                  <a:pt x="262" y="208"/>
                  <a:pt x="272" y="288"/>
                </a:cubicBezTo>
              </a:path>
            </a:pathLst>
          </a:cu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" name="AutoShape 52"/>
          <p:cNvSpPr>
            <a:spLocks noChangeArrowheads="1"/>
          </p:cNvSpPr>
          <p:nvPr/>
        </p:nvSpPr>
        <p:spPr bwMode="auto">
          <a:xfrm>
            <a:off x="6643670" y="2357430"/>
            <a:ext cx="2500330" cy="1222376"/>
          </a:xfrm>
          <a:prstGeom prst="wedgeEllipseCallout">
            <a:avLst>
              <a:gd name="adj1" fmla="val -48492"/>
              <a:gd name="adj2" fmla="val 173012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2400" b="1" dirty="0" smtClean="0"/>
              <a:t>Иди </a:t>
            </a:r>
            <a:r>
              <a:rPr lang="ru-RU" sz="2400" b="1" dirty="0"/>
              <a:t>к </a:t>
            </a:r>
            <a:r>
              <a:rPr lang="ru-RU" sz="2400" b="1" dirty="0" smtClean="0"/>
              <a:t>проверке2</a:t>
            </a:r>
            <a:r>
              <a:rPr lang="ru-RU" sz="2000" b="1" dirty="0" smtClean="0"/>
              <a:t>!</a:t>
            </a:r>
            <a:endParaRPr lang="ru-RU" sz="2000" b="1" dirty="0"/>
          </a:p>
        </p:txBody>
      </p:sp>
      <p:sp>
        <p:nvSpPr>
          <p:cNvPr id="21" name="Управляющая кнопка: настраиваемая 20">
            <a:hlinkClick r:id="" action="ppaction://noaction" highlightClick="1"/>
          </p:cNvPr>
          <p:cNvSpPr/>
          <p:nvPr/>
        </p:nvSpPr>
        <p:spPr>
          <a:xfrm>
            <a:off x="3357554" y="6072206"/>
            <a:ext cx="1928826" cy="500066"/>
          </a:xfrm>
          <a:prstGeom prst="actionButtonBlank">
            <a:avLst/>
          </a:prstGeom>
          <a:gradFill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5400000" scaled="0"/>
          </a:gradFill>
          <a:ln>
            <a:solidFill>
              <a:srgbClr val="D1AB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Проверка 2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2" name="Скругленная прямоугольная выноска 21"/>
          <p:cNvSpPr/>
          <p:nvPr/>
        </p:nvSpPr>
        <p:spPr>
          <a:xfrm flipH="1">
            <a:off x="3071802" y="3000372"/>
            <a:ext cx="3357586" cy="1152525"/>
          </a:xfrm>
          <a:prstGeom prst="wedgeRoundRectCallout">
            <a:avLst>
              <a:gd name="adj1" fmla="val -58440"/>
              <a:gd name="adj2" fmla="val 157959"/>
              <a:gd name="adj3" fmla="val 16667"/>
            </a:avLst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6200000" scaled="0"/>
          </a:gradFill>
          <a:ln>
            <a:solidFill>
              <a:srgbClr val="E6AF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b="1" dirty="0" smtClean="0">
                <a:solidFill>
                  <a:schemeClr val="tx1"/>
                </a:solidFill>
              </a:rPr>
              <a:t>едо</a:t>
            </a:r>
            <a:r>
              <a:rPr lang="ru-RU" sz="4800" b="1" u="sng" dirty="0" smtClean="0">
                <a:solidFill>
                  <a:srgbClr val="C00000"/>
                </a:solidFill>
              </a:rPr>
              <a:t>к</a:t>
            </a:r>
            <a:endParaRPr lang="ru-RU" sz="4800" b="1" u="sng" dirty="0">
              <a:solidFill>
                <a:srgbClr val="C00000"/>
              </a:solidFill>
            </a:endParaRPr>
          </a:p>
          <a:p>
            <a:pPr algn="ctr">
              <a:defRPr/>
            </a:pPr>
            <a:r>
              <a:rPr lang="ru-RU" sz="3200" b="1" dirty="0" smtClean="0">
                <a:solidFill>
                  <a:schemeClr val="tx1"/>
                </a:solidFill>
              </a:rPr>
              <a:t>(едо</a:t>
            </a:r>
            <a:r>
              <a:rPr lang="ru-RU" sz="3200" b="1" u="sng" dirty="0" smtClean="0">
                <a:solidFill>
                  <a:srgbClr val="C00000"/>
                </a:solidFill>
              </a:rPr>
              <a:t>к</a:t>
            </a:r>
            <a:r>
              <a:rPr lang="ru-RU" sz="3200" b="1" dirty="0" smtClean="0">
                <a:solidFill>
                  <a:schemeClr val="tx1"/>
                </a:solidFill>
              </a:rPr>
              <a:t>ов)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3" name="AutoShape 51"/>
          <p:cNvSpPr>
            <a:spLocks noChangeArrowheads="1"/>
          </p:cNvSpPr>
          <p:nvPr/>
        </p:nvSpPr>
        <p:spPr bwMode="auto">
          <a:xfrm>
            <a:off x="5072066" y="357166"/>
            <a:ext cx="2428892" cy="1071570"/>
          </a:xfrm>
          <a:prstGeom prst="wedgeEllipseCallout">
            <a:avLst>
              <a:gd name="adj1" fmla="val 78562"/>
              <a:gd name="adj2" fmla="val 80720"/>
            </a:avLst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ObliqueTopRight">
              <a:rot lat="0" lon="0" rev="0"/>
            </a:camera>
            <a:lightRig rig="legacyFlat3" dir="b"/>
          </a:scene3d>
          <a:sp3d extrusionH="3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ВЕРНО!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07407E-6 C 0.00087 -0.01111 0.00139 -0.0199 0.0033 -0.02916 C 0.00452 -0.04097 0.00678 -0.05092 0.00851 -0.06226 C 0.00938 -0.06759 0.00973 -0.07361 0.01025 -0.07916 C 0.0132 -0.10092 0.01945 -0.13657 0.02535 -0.14884 C 0.0283 -0.16412 0.02622 -0.15532 0.03334 -0.17176 C 0.03994 -0.1868 0.05001 -0.21643 0.05799 -0.22476 C 0.06181 -0.2324 0.06459 -0.23958 0.06858 -0.24421 C 0.07032 -0.24768 0.07188 -0.25301 0.07396 -0.25555 C 0.07466 -0.25625 0.07587 -0.25671 0.07657 -0.2581 C 0.07848 -0.26157 0.07987 -0.26736 0.08178 -0.26944 C 0.08351 -0.27106 0.08716 -0.27476 0.08716 -0.27453 C 0.09063 -0.2824 0.09445 -0.28472 0.09862 -0.28865 C 0.09966 -0.29004 0.10122 -0.29189 0.10122 -0.29143 C 0.11129 -0.31273 0.10296 -0.29513 0.10921 -0.30833 C 0.11007 -0.31041 0.11164 -0.31435 0.11164 -0.31412 C 0.11233 -0.31666 0.11285 -0.3199 0.11372 -0.32222 C 0.11441 -0.325 0.11563 -0.32523 0.11632 -0.32824 C 0.11771 -0.33379 0.1198 -0.34467 0.1198 -0.34444 C 0.1224 -0.37152 0.12362 -0.39213 0.12362 -0.41967 " pathEditMode="relative" rAng="0" ptsTypes="f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" y="-2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73 -0.09733  L 0.177 -0.09733  L 0.25 0  L 0.25 0.13867  L 0.177 0.236  L 0.073 0.236  L 0 0.13867  L 0 0  Z" pathEditMode="relative" ptsTypes="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6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60"/>
                            </p:stCondLst>
                            <p:childTnLst>
                              <p:par>
                                <p:cTn id="3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path" presetSubtype="0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2448 0.02199 C 0.09341 0.02199 0.14948 0.09676 0.14948 0.18866 C 0.14948 0.28056 0.09341 0.35533 0.02448 0.35533 C -0.04444 0.35533 -0.10053 0.28056 -0.10053 0.18866 C -0.10053 0.09676 -0.04444 0.02199 0.02448 0.02199 Z " pathEditMode="relative" rAng="0" ptsTypes="fffff">
                                      <p:cBhvr>
                                        <p:cTn id="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60"/>
                            </p:stCondLst>
                            <p:childTnLst>
                              <p:par>
                                <p:cTn id="59" presetID="22" presetClass="entr" presetSubtype="8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660"/>
                            </p:stCondLst>
                            <p:childTnLst>
                              <p:par>
                                <p:cTn id="63" presetID="10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5E-6 -4.07407E-6 C 0.00747 -0.03472 0.00087 -0.00138 -0.00052 -0.0912 C -0.00104 -0.15949 0.02327 -0.24537 -0.0066 -0.29444 C -0.00833 -0.30347 -0.01181 -0.31875 -0.01181 -0.31828 C -0.01198 -0.34166 -0.01233 -0.36412 -0.01337 -0.38657 C -0.01388 -0.39791 -0.01615 -0.4081 -0.01615 -0.41967 " pathEditMode="relative" rAng="0" ptsTypes="fffffA">
                                      <p:cBhvr>
                                        <p:cTn id="7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-2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  <p:bldP spid="7" grpId="0"/>
      <p:bldP spid="9" grpId="0" animBg="1"/>
      <p:bldP spid="9" grpId="1" animBg="1"/>
      <p:bldP spid="10" grpId="0" animBg="1"/>
      <p:bldP spid="10" grpId="1" animBg="1"/>
      <p:bldP spid="11" grpId="0" animBg="1"/>
      <p:bldP spid="20" grpId="0" animBg="1"/>
      <p:bldP spid="20" grpId="1" animBg="1"/>
      <p:bldP spid="21" grpId="0" animBg="1"/>
      <p:bldP spid="22" grpId="0" animBg="1"/>
      <p:bldP spid="22" grpId="1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2"/>
          <p:cNvSpPr>
            <a:spLocks/>
          </p:cNvSpPr>
          <p:nvPr/>
        </p:nvSpPr>
        <p:spPr bwMode="auto">
          <a:xfrm>
            <a:off x="507587" y="103514"/>
            <a:ext cx="8155654" cy="1707"/>
          </a:xfrm>
          <a:custGeom>
            <a:avLst/>
            <a:gdLst>
              <a:gd name="T0" fmla="*/ 0 w 4864"/>
              <a:gd name="T1" fmla="*/ 0 h 1"/>
              <a:gd name="T2" fmla="*/ 4864 w 4864"/>
              <a:gd name="T3" fmla="*/ 0 h 1"/>
              <a:gd name="T4" fmla="*/ 0 60000 65536"/>
              <a:gd name="T5" fmla="*/ 0 60000 65536"/>
              <a:gd name="T6" fmla="*/ 0 w 4864"/>
              <a:gd name="T7" fmla="*/ 0 h 1"/>
              <a:gd name="T8" fmla="*/ 4864 w 486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64" h="1">
                <a:moveTo>
                  <a:pt x="0" y="0"/>
                </a:moveTo>
                <a:lnTo>
                  <a:pt x="4864" y="0"/>
                </a:lnTo>
              </a:path>
            </a:pathLst>
          </a:custGeom>
          <a:noFill/>
          <a:ln w="76200" cmpd="tri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" name="Freeform 13"/>
          <p:cNvSpPr>
            <a:spLocks/>
          </p:cNvSpPr>
          <p:nvPr/>
        </p:nvSpPr>
        <p:spPr bwMode="auto">
          <a:xfrm>
            <a:off x="547828" y="6768143"/>
            <a:ext cx="8128827" cy="1707"/>
          </a:xfrm>
          <a:custGeom>
            <a:avLst/>
            <a:gdLst>
              <a:gd name="T0" fmla="*/ 0 w 4848"/>
              <a:gd name="T1" fmla="*/ 0 h 1"/>
              <a:gd name="T2" fmla="*/ 4848 w 4848"/>
              <a:gd name="T3" fmla="*/ 0 h 1"/>
              <a:gd name="T4" fmla="*/ 0 60000 65536"/>
              <a:gd name="T5" fmla="*/ 0 60000 65536"/>
              <a:gd name="T6" fmla="*/ 0 w 4848"/>
              <a:gd name="T7" fmla="*/ 0 h 1"/>
              <a:gd name="T8" fmla="*/ 4848 w 484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48" h="1">
                <a:moveTo>
                  <a:pt x="0" y="0"/>
                </a:moveTo>
                <a:lnTo>
                  <a:pt x="4848" y="0"/>
                </a:lnTo>
              </a:path>
            </a:pathLst>
          </a:custGeom>
          <a:noFill/>
          <a:ln w="76200" cmpd="tri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" name="Freeform 14"/>
          <p:cNvSpPr>
            <a:spLocks/>
          </p:cNvSpPr>
          <p:nvPr/>
        </p:nvSpPr>
        <p:spPr bwMode="auto">
          <a:xfrm>
            <a:off x="9065658" y="540539"/>
            <a:ext cx="1677" cy="5763265"/>
          </a:xfrm>
          <a:custGeom>
            <a:avLst/>
            <a:gdLst>
              <a:gd name="T0" fmla="*/ 0 w 1"/>
              <a:gd name="T1" fmla="*/ 0 h 3376"/>
              <a:gd name="T2" fmla="*/ 0 w 1"/>
              <a:gd name="T3" fmla="*/ 3376 h 3376"/>
              <a:gd name="T4" fmla="*/ 0 60000 65536"/>
              <a:gd name="T5" fmla="*/ 0 60000 65536"/>
              <a:gd name="T6" fmla="*/ 0 w 1"/>
              <a:gd name="T7" fmla="*/ 0 h 3376"/>
              <a:gd name="T8" fmla="*/ 1 w 1"/>
              <a:gd name="T9" fmla="*/ 3376 h 33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376">
                <a:moveTo>
                  <a:pt x="0" y="0"/>
                </a:moveTo>
                <a:lnTo>
                  <a:pt x="0" y="3376"/>
                </a:lnTo>
              </a:path>
            </a:pathLst>
          </a:custGeom>
          <a:noFill/>
          <a:ln w="76200" cmpd="tri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Freeform 15"/>
          <p:cNvSpPr>
            <a:spLocks/>
          </p:cNvSpPr>
          <p:nvPr/>
        </p:nvSpPr>
        <p:spPr bwMode="auto">
          <a:xfrm>
            <a:off x="91756" y="540539"/>
            <a:ext cx="26828" cy="5763265"/>
          </a:xfrm>
          <a:custGeom>
            <a:avLst/>
            <a:gdLst>
              <a:gd name="T0" fmla="*/ 0 w 16"/>
              <a:gd name="T1" fmla="*/ 0 h 3376"/>
              <a:gd name="T2" fmla="*/ 16 w 16"/>
              <a:gd name="T3" fmla="*/ 3376 h 3376"/>
              <a:gd name="T4" fmla="*/ 0 60000 65536"/>
              <a:gd name="T5" fmla="*/ 0 60000 65536"/>
              <a:gd name="T6" fmla="*/ 0 w 16"/>
              <a:gd name="T7" fmla="*/ 0 h 3376"/>
              <a:gd name="T8" fmla="*/ 16 w 16"/>
              <a:gd name="T9" fmla="*/ 3376 h 33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3376">
                <a:moveTo>
                  <a:pt x="0" y="0"/>
                </a:moveTo>
                <a:lnTo>
                  <a:pt x="16" y="3376"/>
                </a:lnTo>
              </a:path>
            </a:pathLst>
          </a:custGeom>
          <a:noFill/>
          <a:ln w="76200" cmpd="tri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Freeform 16"/>
          <p:cNvSpPr>
            <a:spLocks/>
          </p:cNvSpPr>
          <p:nvPr/>
        </p:nvSpPr>
        <p:spPr bwMode="auto">
          <a:xfrm>
            <a:off x="91756" y="6290147"/>
            <a:ext cx="456073" cy="491653"/>
          </a:xfrm>
          <a:custGeom>
            <a:avLst/>
            <a:gdLst>
              <a:gd name="T0" fmla="*/ 0 w 272"/>
              <a:gd name="T1" fmla="*/ 0 h 288"/>
              <a:gd name="T2" fmla="*/ 208 w 272"/>
              <a:gd name="T3" fmla="*/ 80 h 288"/>
              <a:gd name="T4" fmla="*/ 272 w 272"/>
              <a:gd name="T5" fmla="*/ 288 h 288"/>
              <a:gd name="T6" fmla="*/ 0 60000 65536"/>
              <a:gd name="T7" fmla="*/ 0 60000 65536"/>
              <a:gd name="T8" fmla="*/ 0 60000 65536"/>
              <a:gd name="T9" fmla="*/ 0 w 272"/>
              <a:gd name="T10" fmla="*/ 0 h 288"/>
              <a:gd name="T11" fmla="*/ 272 w 27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288">
                <a:moveTo>
                  <a:pt x="0" y="0"/>
                </a:moveTo>
                <a:cubicBezTo>
                  <a:pt x="81" y="16"/>
                  <a:pt x="163" y="32"/>
                  <a:pt x="208" y="80"/>
                </a:cubicBezTo>
                <a:cubicBezTo>
                  <a:pt x="253" y="128"/>
                  <a:pt x="262" y="208"/>
                  <a:pt x="272" y="288"/>
                </a:cubicBezTo>
              </a:path>
            </a:pathLst>
          </a:cu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" name="Freeform 17"/>
          <p:cNvSpPr>
            <a:spLocks/>
          </p:cNvSpPr>
          <p:nvPr/>
        </p:nvSpPr>
        <p:spPr bwMode="auto">
          <a:xfrm flipH="1">
            <a:off x="8649827" y="6276490"/>
            <a:ext cx="456073" cy="491653"/>
          </a:xfrm>
          <a:custGeom>
            <a:avLst/>
            <a:gdLst>
              <a:gd name="T0" fmla="*/ 0 w 272"/>
              <a:gd name="T1" fmla="*/ 0 h 288"/>
              <a:gd name="T2" fmla="*/ 208 w 272"/>
              <a:gd name="T3" fmla="*/ 80 h 288"/>
              <a:gd name="T4" fmla="*/ 272 w 272"/>
              <a:gd name="T5" fmla="*/ 288 h 288"/>
              <a:gd name="T6" fmla="*/ 0 60000 65536"/>
              <a:gd name="T7" fmla="*/ 0 60000 65536"/>
              <a:gd name="T8" fmla="*/ 0 60000 65536"/>
              <a:gd name="T9" fmla="*/ 0 w 272"/>
              <a:gd name="T10" fmla="*/ 0 h 288"/>
              <a:gd name="T11" fmla="*/ 272 w 27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288">
                <a:moveTo>
                  <a:pt x="0" y="0"/>
                </a:moveTo>
                <a:cubicBezTo>
                  <a:pt x="81" y="16"/>
                  <a:pt x="163" y="32"/>
                  <a:pt x="208" y="80"/>
                </a:cubicBezTo>
                <a:cubicBezTo>
                  <a:pt x="253" y="128"/>
                  <a:pt x="262" y="208"/>
                  <a:pt x="272" y="288"/>
                </a:cubicBezTo>
              </a:path>
            </a:pathLst>
          </a:cu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Freeform 18"/>
          <p:cNvSpPr>
            <a:spLocks/>
          </p:cNvSpPr>
          <p:nvPr/>
        </p:nvSpPr>
        <p:spPr bwMode="auto">
          <a:xfrm rot="16200000" flipH="1">
            <a:off x="8632280" y="66919"/>
            <a:ext cx="464339" cy="482901"/>
          </a:xfrm>
          <a:custGeom>
            <a:avLst/>
            <a:gdLst>
              <a:gd name="T0" fmla="*/ 0 w 272"/>
              <a:gd name="T1" fmla="*/ 0 h 288"/>
              <a:gd name="T2" fmla="*/ 208 w 272"/>
              <a:gd name="T3" fmla="*/ 80 h 288"/>
              <a:gd name="T4" fmla="*/ 272 w 272"/>
              <a:gd name="T5" fmla="*/ 288 h 288"/>
              <a:gd name="T6" fmla="*/ 0 60000 65536"/>
              <a:gd name="T7" fmla="*/ 0 60000 65536"/>
              <a:gd name="T8" fmla="*/ 0 60000 65536"/>
              <a:gd name="T9" fmla="*/ 0 w 272"/>
              <a:gd name="T10" fmla="*/ 0 h 288"/>
              <a:gd name="T11" fmla="*/ 272 w 27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288">
                <a:moveTo>
                  <a:pt x="0" y="0"/>
                </a:moveTo>
                <a:cubicBezTo>
                  <a:pt x="81" y="16"/>
                  <a:pt x="163" y="32"/>
                  <a:pt x="208" y="80"/>
                </a:cubicBezTo>
                <a:cubicBezTo>
                  <a:pt x="253" y="128"/>
                  <a:pt x="262" y="208"/>
                  <a:pt x="272" y="288"/>
                </a:cubicBezTo>
              </a:path>
            </a:pathLst>
          </a:cu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Freeform 19"/>
          <p:cNvSpPr>
            <a:spLocks/>
          </p:cNvSpPr>
          <p:nvPr/>
        </p:nvSpPr>
        <p:spPr bwMode="auto">
          <a:xfrm rot="5400000">
            <a:off x="47381" y="66919"/>
            <a:ext cx="464339" cy="482901"/>
          </a:xfrm>
          <a:custGeom>
            <a:avLst/>
            <a:gdLst>
              <a:gd name="T0" fmla="*/ 0 w 272"/>
              <a:gd name="T1" fmla="*/ 0 h 288"/>
              <a:gd name="T2" fmla="*/ 208 w 272"/>
              <a:gd name="T3" fmla="*/ 80 h 288"/>
              <a:gd name="T4" fmla="*/ 272 w 272"/>
              <a:gd name="T5" fmla="*/ 288 h 288"/>
              <a:gd name="T6" fmla="*/ 0 60000 65536"/>
              <a:gd name="T7" fmla="*/ 0 60000 65536"/>
              <a:gd name="T8" fmla="*/ 0 60000 65536"/>
              <a:gd name="T9" fmla="*/ 0 w 272"/>
              <a:gd name="T10" fmla="*/ 0 h 288"/>
              <a:gd name="T11" fmla="*/ 272 w 27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288">
                <a:moveTo>
                  <a:pt x="0" y="0"/>
                </a:moveTo>
                <a:cubicBezTo>
                  <a:pt x="81" y="16"/>
                  <a:pt x="163" y="32"/>
                  <a:pt x="208" y="80"/>
                </a:cubicBezTo>
                <a:cubicBezTo>
                  <a:pt x="253" y="128"/>
                  <a:pt x="262" y="208"/>
                  <a:pt x="272" y="288"/>
                </a:cubicBezTo>
              </a:path>
            </a:pathLst>
          </a:cu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071670" y="2500306"/>
            <a:ext cx="55007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C3300"/>
                </a:solidFill>
              </a:rPr>
              <a:t>Спасибо за работу!</a:t>
            </a:r>
            <a:endParaRPr lang="ru-RU" sz="44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215</Words>
  <Application>Microsoft Office PowerPoint</Application>
  <PresentationFormat>Экран (4:3)</PresentationFormat>
  <Paragraphs>79</Paragraphs>
  <Slides>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DNS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Информатика</dc:creator>
  <cp:lastModifiedBy>Наталья</cp:lastModifiedBy>
  <cp:revision>53</cp:revision>
  <dcterms:created xsi:type="dcterms:W3CDTF">2014-01-28T04:17:29Z</dcterms:created>
  <dcterms:modified xsi:type="dcterms:W3CDTF">2014-02-01T10:26:16Z</dcterms:modified>
</cp:coreProperties>
</file>